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sldIdLst>
    <p:sldId id="261" r:id="rId5"/>
  </p:sldIdLst>
  <p:sldSz cx="26568400" cy="6300788"/>
  <p:notesSz cx="7053263" cy="10180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91" y="9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1050" y="1031171"/>
            <a:ext cx="19926300" cy="2193608"/>
          </a:xfrm>
        </p:spPr>
        <p:txBody>
          <a:bodyPr anchor="b"/>
          <a:lstStyle>
            <a:lvl1pPr algn="ctr">
              <a:defRPr sz="55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21050" y="3309373"/>
            <a:ext cx="19926300" cy="1521231"/>
          </a:xfrm>
        </p:spPr>
        <p:txBody>
          <a:bodyPr/>
          <a:lstStyle>
            <a:lvl1pPr marL="0" indent="0" algn="ctr">
              <a:buNone/>
              <a:defRPr sz="2205"/>
            </a:lvl1pPr>
            <a:lvl2pPr marL="420075" indent="0" algn="ctr">
              <a:buNone/>
              <a:defRPr sz="1838"/>
            </a:lvl2pPr>
            <a:lvl3pPr marL="840151" indent="0" algn="ctr">
              <a:buNone/>
              <a:defRPr sz="1654"/>
            </a:lvl3pPr>
            <a:lvl4pPr marL="1260226" indent="0" algn="ctr">
              <a:buNone/>
              <a:defRPr sz="1470"/>
            </a:lvl4pPr>
            <a:lvl5pPr marL="1680301" indent="0" algn="ctr">
              <a:buNone/>
              <a:defRPr sz="1470"/>
            </a:lvl5pPr>
            <a:lvl6pPr marL="2100377" indent="0" algn="ctr">
              <a:buNone/>
              <a:defRPr sz="1470"/>
            </a:lvl6pPr>
            <a:lvl7pPr marL="2520452" indent="0" algn="ctr">
              <a:buNone/>
              <a:defRPr sz="1470"/>
            </a:lvl7pPr>
            <a:lvl8pPr marL="2940528" indent="0" algn="ctr">
              <a:buNone/>
              <a:defRPr sz="1470"/>
            </a:lvl8pPr>
            <a:lvl9pPr marL="3360603" indent="0" algn="ctr">
              <a:buNone/>
              <a:defRPr sz="147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20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86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013011" y="335458"/>
            <a:ext cx="5728811" cy="533962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6577" y="335458"/>
            <a:ext cx="16854329" cy="533962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68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602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740" y="1570823"/>
            <a:ext cx="22915245" cy="2620952"/>
          </a:xfrm>
        </p:spPr>
        <p:txBody>
          <a:bodyPr anchor="b"/>
          <a:lstStyle>
            <a:lvl1pPr>
              <a:defRPr sz="55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2740" y="4216570"/>
            <a:ext cx="22915245" cy="1378297"/>
          </a:xfrm>
        </p:spPr>
        <p:txBody>
          <a:bodyPr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420075" indent="0">
              <a:buNone/>
              <a:defRPr sz="1838">
                <a:solidFill>
                  <a:schemeClr val="tx1">
                    <a:tint val="75000"/>
                  </a:schemeClr>
                </a:solidFill>
              </a:defRPr>
            </a:lvl2pPr>
            <a:lvl3pPr marL="84015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3pPr>
            <a:lvl4pPr marL="1260226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680301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100377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520452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2940528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360603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6578" y="1677293"/>
            <a:ext cx="11291570" cy="39977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0253" y="1677293"/>
            <a:ext cx="11291570" cy="39977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2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038" y="335459"/>
            <a:ext cx="22915245" cy="12178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0039" y="1544569"/>
            <a:ext cx="11239678" cy="756969"/>
          </a:xfrm>
        </p:spPr>
        <p:txBody>
          <a:bodyPr anchor="b"/>
          <a:lstStyle>
            <a:lvl1pPr marL="0" indent="0">
              <a:buNone/>
              <a:defRPr sz="2205" b="1"/>
            </a:lvl1pPr>
            <a:lvl2pPr marL="420075" indent="0">
              <a:buNone/>
              <a:defRPr sz="1838" b="1"/>
            </a:lvl2pPr>
            <a:lvl3pPr marL="840151" indent="0">
              <a:buNone/>
              <a:defRPr sz="1654" b="1"/>
            </a:lvl3pPr>
            <a:lvl4pPr marL="1260226" indent="0">
              <a:buNone/>
              <a:defRPr sz="1470" b="1"/>
            </a:lvl4pPr>
            <a:lvl5pPr marL="1680301" indent="0">
              <a:buNone/>
              <a:defRPr sz="1470" b="1"/>
            </a:lvl5pPr>
            <a:lvl6pPr marL="2100377" indent="0">
              <a:buNone/>
              <a:defRPr sz="1470" b="1"/>
            </a:lvl6pPr>
            <a:lvl7pPr marL="2520452" indent="0">
              <a:buNone/>
              <a:defRPr sz="1470" b="1"/>
            </a:lvl7pPr>
            <a:lvl8pPr marL="2940528" indent="0">
              <a:buNone/>
              <a:defRPr sz="1470" b="1"/>
            </a:lvl8pPr>
            <a:lvl9pPr marL="3360603" indent="0">
              <a:buNone/>
              <a:defRPr sz="14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0039" y="2301538"/>
            <a:ext cx="11239678" cy="33852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450252" y="1544569"/>
            <a:ext cx="11295031" cy="756969"/>
          </a:xfrm>
        </p:spPr>
        <p:txBody>
          <a:bodyPr anchor="b"/>
          <a:lstStyle>
            <a:lvl1pPr marL="0" indent="0">
              <a:buNone/>
              <a:defRPr sz="2205" b="1"/>
            </a:lvl1pPr>
            <a:lvl2pPr marL="420075" indent="0">
              <a:buNone/>
              <a:defRPr sz="1838" b="1"/>
            </a:lvl2pPr>
            <a:lvl3pPr marL="840151" indent="0">
              <a:buNone/>
              <a:defRPr sz="1654" b="1"/>
            </a:lvl3pPr>
            <a:lvl4pPr marL="1260226" indent="0">
              <a:buNone/>
              <a:defRPr sz="1470" b="1"/>
            </a:lvl4pPr>
            <a:lvl5pPr marL="1680301" indent="0">
              <a:buNone/>
              <a:defRPr sz="1470" b="1"/>
            </a:lvl5pPr>
            <a:lvl6pPr marL="2100377" indent="0">
              <a:buNone/>
              <a:defRPr sz="1470" b="1"/>
            </a:lvl6pPr>
            <a:lvl7pPr marL="2520452" indent="0">
              <a:buNone/>
              <a:defRPr sz="1470" b="1"/>
            </a:lvl7pPr>
            <a:lvl8pPr marL="2940528" indent="0">
              <a:buNone/>
              <a:defRPr sz="1470" b="1"/>
            </a:lvl8pPr>
            <a:lvl9pPr marL="3360603" indent="0">
              <a:buNone/>
              <a:defRPr sz="14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450252" y="2301538"/>
            <a:ext cx="11295031" cy="33852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27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90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96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039" y="420052"/>
            <a:ext cx="8569000" cy="1470184"/>
          </a:xfrm>
        </p:spPr>
        <p:txBody>
          <a:bodyPr anchor="b"/>
          <a:lstStyle>
            <a:lvl1pPr>
              <a:defRPr sz="2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5030" y="907197"/>
            <a:ext cx="13450253" cy="4477643"/>
          </a:xfrm>
        </p:spPr>
        <p:txBody>
          <a:bodyPr/>
          <a:lstStyle>
            <a:lvl1pPr>
              <a:defRPr sz="2940"/>
            </a:lvl1pPr>
            <a:lvl2pPr>
              <a:defRPr sz="2573"/>
            </a:lvl2pPr>
            <a:lvl3pPr>
              <a:defRPr sz="2205"/>
            </a:lvl3pPr>
            <a:lvl4pPr>
              <a:defRPr sz="1838"/>
            </a:lvl4pPr>
            <a:lvl5pPr>
              <a:defRPr sz="1838"/>
            </a:lvl5pPr>
            <a:lvl6pPr>
              <a:defRPr sz="1838"/>
            </a:lvl6pPr>
            <a:lvl7pPr>
              <a:defRPr sz="1838"/>
            </a:lvl7pPr>
            <a:lvl8pPr>
              <a:defRPr sz="1838"/>
            </a:lvl8pPr>
            <a:lvl9pPr>
              <a:defRPr sz="183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30039" y="1890236"/>
            <a:ext cx="8569000" cy="3501897"/>
          </a:xfrm>
        </p:spPr>
        <p:txBody>
          <a:bodyPr/>
          <a:lstStyle>
            <a:lvl1pPr marL="0" indent="0">
              <a:buNone/>
              <a:defRPr sz="1470"/>
            </a:lvl1pPr>
            <a:lvl2pPr marL="420075" indent="0">
              <a:buNone/>
              <a:defRPr sz="1286"/>
            </a:lvl2pPr>
            <a:lvl3pPr marL="840151" indent="0">
              <a:buNone/>
              <a:defRPr sz="1103"/>
            </a:lvl3pPr>
            <a:lvl4pPr marL="1260226" indent="0">
              <a:buNone/>
              <a:defRPr sz="919"/>
            </a:lvl4pPr>
            <a:lvl5pPr marL="1680301" indent="0">
              <a:buNone/>
              <a:defRPr sz="919"/>
            </a:lvl5pPr>
            <a:lvl6pPr marL="2100377" indent="0">
              <a:buNone/>
              <a:defRPr sz="919"/>
            </a:lvl6pPr>
            <a:lvl7pPr marL="2520452" indent="0">
              <a:buNone/>
              <a:defRPr sz="919"/>
            </a:lvl7pPr>
            <a:lvl8pPr marL="2940528" indent="0">
              <a:buNone/>
              <a:defRPr sz="919"/>
            </a:lvl8pPr>
            <a:lvl9pPr marL="3360603" indent="0">
              <a:buNone/>
              <a:defRPr sz="91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25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039" y="420052"/>
            <a:ext cx="8569000" cy="1470184"/>
          </a:xfrm>
        </p:spPr>
        <p:txBody>
          <a:bodyPr anchor="b"/>
          <a:lstStyle>
            <a:lvl1pPr>
              <a:defRPr sz="2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295030" y="907197"/>
            <a:ext cx="13450253" cy="4477643"/>
          </a:xfrm>
        </p:spPr>
        <p:txBody>
          <a:bodyPr anchor="t"/>
          <a:lstStyle>
            <a:lvl1pPr marL="0" indent="0">
              <a:buNone/>
              <a:defRPr sz="2940"/>
            </a:lvl1pPr>
            <a:lvl2pPr marL="420075" indent="0">
              <a:buNone/>
              <a:defRPr sz="2573"/>
            </a:lvl2pPr>
            <a:lvl3pPr marL="840151" indent="0">
              <a:buNone/>
              <a:defRPr sz="2205"/>
            </a:lvl3pPr>
            <a:lvl4pPr marL="1260226" indent="0">
              <a:buNone/>
              <a:defRPr sz="1838"/>
            </a:lvl4pPr>
            <a:lvl5pPr marL="1680301" indent="0">
              <a:buNone/>
              <a:defRPr sz="1838"/>
            </a:lvl5pPr>
            <a:lvl6pPr marL="2100377" indent="0">
              <a:buNone/>
              <a:defRPr sz="1838"/>
            </a:lvl6pPr>
            <a:lvl7pPr marL="2520452" indent="0">
              <a:buNone/>
              <a:defRPr sz="1838"/>
            </a:lvl7pPr>
            <a:lvl8pPr marL="2940528" indent="0">
              <a:buNone/>
              <a:defRPr sz="1838"/>
            </a:lvl8pPr>
            <a:lvl9pPr marL="3360603" indent="0">
              <a:buNone/>
              <a:defRPr sz="183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30039" y="1890236"/>
            <a:ext cx="8569000" cy="3501897"/>
          </a:xfrm>
        </p:spPr>
        <p:txBody>
          <a:bodyPr/>
          <a:lstStyle>
            <a:lvl1pPr marL="0" indent="0">
              <a:buNone/>
              <a:defRPr sz="1470"/>
            </a:lvl1pPr>
            <a:lvl2pPr marL="420075" indent="0">
              <a:buNone/>
              <a:defRPr sz="1286"/>
            </a:lvl2pPr>
            <a:lvl3pPr marL="840151" indent="0">
              <a:buNone/>
              <a:defRPr sz="1103"/>
            </a:lvl3pPr>
            <a:lvl4pPr marL="1260226" indent="0">
              <a:buNone/>
              <a:defRPr sz="919"/>
            </a:lvl4pPr>
            <a:lvl5pPr marL="1680301" indent="0">
              <a:buNone/>
              <a:defRPr sz="919"/>
            </a:lvl5pPr>
            <a:lvl6pPr marL="2100377" indent="0">
              <a:buNone/>
              <a:defRPr sz="919"/>
            </a:lvl6pPr>
            <a:lvl7pPr marL="2520452" indent="0">
              <a:buNone/>
              <a:defRPr sz="919"/>
            </a:lvl7pPr>
            <a:lvl8pPr marL="2940528" indent="0">
              <a:buNone/>
              <a:defRPr sz="919"/>
            </a:lvl8pPr>
            <a:lvl9pPr marL="3360603" indent="0">
              <a:buNone/>
              <a:defRPr sz="91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36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6578" y="335459"/>
            <a:ext cx="22915245" cy="1217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6578" y="1677293"/>
            <a:ext cx="22915245" cy="3997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6578" y="5839897"/>
            <a:ext cx="5977890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233D6-C267-4648-8E84-CA8F81957281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00783" y="5839897"/>
            <a:ext cx="8966835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763933" y="5839897"/>
            <a:ext cx="5977890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E0F25-25D8-495B-86D5-38E61476C2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42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840151" rtl="0" eaLnBrk="1" latinLnBrk="0" hangingPunct="1">
        <a:lnSpc>
          <a:spcPct val="90000"/>
        </a:lnSpc>
        <a:spcBef>
          <a:spcPct val="0"/>
        </a:spcBef>
        <a:buNone/>
        <a:defRPr kumimoji="1" sz="40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0038" indent="-210038" algn="l" defTabSz="840151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kumimoji="1" sz="2573" kern="1200">
          <a:solidFill>
            <a:schemeClr val="tx1"/>
          </a:solidFill>
          <a:latin typeface="+mn-lt"/>
          <a:ea typeface="+mn-ea"/>
          <a:cs typeface="+mn-cs"/>
        </a:defRPr>
      </a:lvl1pPr>
      <a:lvl2pPr marL="630113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2pPr>
      <a:lvl3pPr marL="1050188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838" kern="1200">
          <a:solidFill>
            <a:schemeClr val="tx1"/>
          </a:solidFill>
          <a:latin typeface="+mn-lt"/>
          <a:ea typeface="+mn-ea"/>
          <a:cs typeface="+mn-cs"/>
        </a:defRPr>
      </a:lvl3pPr>
      <a:lvl4pPr marL="1470264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4pPr>
      <a:lvl5pPr marL="1890339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5pPr>
      <a:lvl6pPr marL="2310414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6pPr>
      <a:lvl7pPr marL="2730490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7pPr>
      <a:lvl8pPr marL="3150565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8pPr>
      <a:lvl9pPr marL="3570641" indent="-210038" algn="l" defTabSz="840151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20075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2pPr>
      <a:lvl3pPr marL="840151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260226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4pPr>
      <a:lvl5pPr marL="1680301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5pPr>
      <a:lvl6pPr marL="2100377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6pPr>
      <a:lvl7pPr marL="2520452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7pPr>
      <a:lvl8pPr marL="2940528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8pPr>
      <a:lvl9pPr marL="3360603" algn="l" defTabSz="840151" rtl="0" eaLnBrk="1" latinLnBrk="0" hangingPunct="1"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6B45C3-1341-C58E-231F-DD98B653D120}"/>
              </a:ext>
            </a:extLst>
          </p:cNvPr>
          <p:cNvSpPr/>
          <p:nvPr/>
        </p:nvSpPr>
        <p:spPr>
          <a:xfrm flipV="1">
            <a:off x="3102858" y="5051918"/>
            <a:ext cx="17992861" cy="270508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DCE0658-C8B1-E4B0-FD7A-268837524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062" y="559300"/>
            <a:ext cx="166248" cy="332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288" tIns="41144" rIns="82288" bIns="4114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620"/>
          </a:p>
        </p:txBody>
      </p:sp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3BA12B89-9645-66BF-8AF4-D284BC331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135" y="1649963"/>
            <a:ext cx="20200192" cy="332471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288" tIns="41144" rIns="82288" bIns="41144" numCol="1" anchor="t" anchorCtr="0" compatLnSpc="1">
            <a:prstTxWarp prst="textNoShape">
              <a:avLst/>
            </a:prstTxWarp>
          </a:bodyPr>
          <a:lstStyle/>
          <a:p>
            <a:pPr defTabSz="8228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65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65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「ファイト！九州」において</a:t>
            </a:r>
            <a:endParaRPr lang="en-US" altLang="ja-JP" sz="6500" b="1" dirty="0">
              <a:solidFill>
                <a:srgbClr val="2B2B2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8228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6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6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6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ワンモア献血カードを</a:t>
            </a:r>
            <a:r>
              <a:rPr lang="en-US" altLang="ja-JP" sz="6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GET</a:t>
            </a:r>
            <a:r>
              <a:rPr lang="ja-JP" altLang="en-US" sz="6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した皆さまを対象</a:t>
            </a:r>
            <a:r>
              <a:rPr lang="ja-JP" altLang="en-US" sz="65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に、</a:t>
            </a:r>
            <a:endParaRPr lang="en-US" altLang="ja-JP" sz="6500" b="1" dirty="0">
              <a:solidFill>
                <a:srgbClr val="2B2B2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822878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70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「</a:t>
            </a:r>
            <a:r>
              <a:rPr lang="ja-JP" altLang="en-US" sz="7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ファイト！九州 </a:t>
            </a:r>
            <a:r>
              <a:rPr lang="ja-JP" altLang="en-US" sz="66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ワンモア</a:t>
            </a:r>
            <a:r>
              <a:rPr lang="en-US" altLang="ja-JP" sz="7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7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献血」</a:t>
            </a:r>
            <a:r>
              <a:rPr lang="ja-JP" altLang="en-US" sz="6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を実施いたします</a:t>
            </a:r>
            <a:r>
              <a:rPr lang="ja-JP" altLang="en-US" sz="60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</a:p>
          <a:p>
            <a:pPr defTabSz="822878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4E1B4004-9828-2EB5-9582-90FB16EDE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062" y="765021"/>
            <a:ext cx="166248" cy="332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288" tIns="41144" rIns="82288" bIns="4114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620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AA2BC9D2-8591-A8BF-9FEF-EC9551F7771B}"/>
              </a:ext>
            </a:extLst>
          </p:cNvPr>
          <p:cNvSpPr/>
          <p:nvPr/>
        </p:nvSpPr>
        <p:spPr>
          <a:xfrm rot="12226768" flipH="1">
            <a:off x="24604415" y="679768"/>
            <a:ext cx="852702" cy="5180346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07E7F21D-0254-FE86-7F98-B46E9AB1468C}"/>
              </a:ext>
            </a:extLst>
          </p:cNvPr>
          <p:cNvSpPr/>
          <p:nvPr/>
        </p:nvSpPr>
        <p:spPr>
          <a:xfrm rot="9434145" flipH="1">
            <a:off x="1097685" y="694131"/>
            <a:ext cx="852702" cy="518034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7105CE8B-FF58-DFA8-DDD8-BD6277257522}"/>
              </a:ext>
            </a:extLst>
          </p:cNvPr>
          <p:cNvSpPr txBox="1">
            <a:spLocks noChangeArrowheads="1"/>
          </p:cNvSpPr>
          <p:nvPr/>
        </p:nvSpPr>
        <p:spPr bwMode="auto">
          <a:xfrm rot="271563">
            <a:off x="20872610" y="4192116"/>
            <a:ext cx="3714446" cy="481569"/>
          </a:xfrm>
          <a:prstGeom prst="rect">
            <a:avLst/>
          </a:prstGeom>
          <a:noFill/>
          <a:ln>
            <a:noFill/>
          </a:ln>
        </p:spPr>
        <p:txBody>
          <a:bodyPr vert="horz" wrap="square" lIns="82288" tIns="41144" rIns="82288" bIns="41144" numCol="1" anchor="t" anchorCtr="0" compatLnSpc="1">
            <a:prstTxWarp prst="textNoShape">
              <a:avLst/>
            </a:prstTxWarp>
          </a:bodyPr>
          <a:lstStyle/>
          <a:p>
            <a:pPr defTabSz="8228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solidFill>
                  <a:srgbClr val="2B2B2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「ワンモア献血カード」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3357B5-ECD6-F991-261B-4B0B57195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0866">
            <a:off x="19717912" y="991269"/>
            <a:ext cx="5317744" cy="321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5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7504dd-971a-4572-b095-1c6778dc50d3">
      <Terms xmlns="http://schemas.microsoft.com/office/infopath/2007/PartnerControls"/>
    </lcf76f155ced4ddcb4097134ff3c332f>
    <TaxCatchAll xmlns="5493f1e3-0a47-4c39-bb41-93e0c34df2f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501843C061F9F448AA907E25C7759B2" ma:contentTypeVersion="13" ma:contentTypeDescription="新しいドキュメントを作成します。" ma:contentTypeScope="" ma:versionID="f2852a17a6a89e026d4918c646df4383">
  <xsd:schema xmlns:xsd="http://www.w3.org/2001/XMLSchema" xmlns:xs="http://www.w3.org/2001/XMLSchema" xmlns:p="http://schemas.microsoft.com/office/2006/metadata/properties" xmlns:ns2="a17504dd-971a-4572-b095-1c6778dc50d3" xmlns:ns3="5493f1e3-0a47-4c39-bb41-93e0c34df2fb" targetNamespace="http://schemas.microsoft.com/office/2006/metadata/properties" ma:root="true" ma:fieldsID="1bbbc8a7f6579497249aee312ca8aa63" ns2:_="" ns3:_="">
    <xsd:import namespace="a17504dd-971a-4572-b095-1c6778dc50d3"/>
    <xsd:import namespace="5493f1e3-0a47-4c39-bb41-93e0c34df2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7504dd-971a-4572-b095-1c6778dc50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9c7953e8-d556-4e6f-9158-20128760b6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93f1e3-0a47-4c39-bb41-93e0c34df2f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62cee66-4609-4a08-9b2d-460546b73f8b}" ma:internalName="TaxCatchAll" ma:showField="CatchAllData" ma:web="5493f1e3-0a47-4c39-bb41-93e0c34df2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0E73F3-5D1A-4F4E-AD54-37A05B0A0AB1}">
  <ds:schemaRefs>
    <ds:schemaRef ds:uri="http://schemas.microsoft.com/office/2006/metadata/properties"/>
    <ds:schemaRef ds:uri="http://schemas.microsoft.com/office/infopath/2007/PartnerControls"/>
    <ds:schemaRef ds:uri="a17504dd-971a-4572-b095-1c6778dc50d3"/>
    <ds:schemaRef ds:uri="5493f1e3-0a47-4c39-bb41-93e0c34df2fb"/>
  </ds:schemaRefs>
</ds:datastoreItem>
</file>

<file path=customXml/itemProps2.xml><?xml version="1.0" encoding="utf-8"?>
<ds:datastoreItem xmlns:ds="http://schemas.openxmlformats.org/officeDocument/2006/customXml" ds:itemID="{1D722F35-FFB9-43E0-819D-5E605CBC72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2AD796-46FC-4F33-9F6B-6ECD717A0A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7504dd-971a-4572-b095-1c6778dc50d3"/>
    <ds:schemaRef ds:uri="5493f1e3-0a47-4c39-bb41-93e0c34df2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839</TotalTime>
  <Words>38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柳瀬美耶</dc:creator>
  <cp:lastModifiedBy>内村聡志</cp:lastModifiedBy>
  <cp:revision>17</cp:revision>
  <dcterms:created xsi:type="dcterms:W3CDTF">2024-07-05T06:16:56Z</dcterms:created>
  <dcterms:modified xsi:type="dcterms:W3CDTF">2025-11-04T06:29:48Z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0x010100B501843C061F9F448AA907E25C7759B2</vt:lpwstr>
  </property>
</Properties>
</file>