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0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6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7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8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23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7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5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54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9367-B158-4C06-B090-2E00F4DC5C18}" type="datetimeFigureOut">
              <a:rPr kumimoji="1" lang="ja-JP" altLang="en-US" smtClean="0"/>
              <a:t>2023/4/6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54C6-F1E7-4227-964F-83C058948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31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rc.or.jp/donation/blood/news/201223_006488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www.jrc.or.jp/donation/about/refrai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kenketsu.jp/Login?startURL=%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DE392CD-4EE1-7F1D-5647-9B1F75BCD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59" t="37037" r="60324" b="5007"/>
          <a:stretch/>
        </p:blipFill>
        <p:spPr>
          <a:xfrm>
            <a:off x="120034" y="1528354"/>
            <a:ext cx="6617931" cy="49900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E0F248-03FD-CC72-95C1-1940DC4541B7}"/>
              </a:ext>
            </a:extLst>
          </p:cNvPr>
          <p:cNvSpPr txBox="1"/>
          <p:nvPr/>
        </p:nvSpPr>
        <p:spPr>
          <a:xfrm>
            <a:off x="171050" y="6789126"/>
            <a:ext cx="6425693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＜献血＞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>
              <a:lnSpc>
                <a:spcPct val="200000"/>
              </a:lnSpc>
            </a:pPr>
            <a:r>
              <a:rPr lang="ja-JP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４月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23</a:t>
            </a:r>
            <a:r>
              <a:rPr lang="ja-JP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、マツダスタジアム正面</a:t>
            </a:r>
            <a:r>
              <a:rPr lang="en-US" altLang="ja-JP" sz="11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塁側入場券売場付近において事前予約をして</a:t>
            </a:r>
            <a:r>
              <a:rPr lang="en-US" altLang="ja-JP" sz="110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400mL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献血にご協力いただいた方に広島ライオンズクラブ様より</a:t>
            </a:r>
            <a:r>
              <a:rPr lang="ja-JP" altLang="ja-JP" sz="1100" b="1" kern="100" dirty="0">
                <a:solidFill>
                  <a:srgbClr val="0070C0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「カープグッズ」</a:t>
            </a:r>
            <a:r>
              <a:rPr lang="ja-JP" altLang="ja-JP" sz="1100" kern="100" dirty="0"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をプレゼント！</a:t>
            </a:r>
            <a:endParaRPr lang="ja-JP" alt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7322E5-EB7B-9459-1239-1CDE7B2BFA6C}"/>
              </a:ext>
            </a:extLst>
          </p:cNvPr>
          <p:cNvSpPr txBox="1"/>
          <p:nvPr/>
        </p:nvSpPr>
        <p:spPr>
          <a:xfrm>
            <a:off x="145541" y="8191341"/>
            <a:ext cx="6566915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なお、</a:t>
            </a:r>
            <a:r>
              <a:rPr kumimoji="1" lang="ja-JP" altLang="en-US" sz="1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事前予約を承ります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が、当日の会場が混雑していなければ、</a:t>
            </a:r>
            <a:r>
              <a:rPr kumimoji="1" lang="ja-JP" altLang="en-US" sz="1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飛び込みでの献血実施も可能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  <a:p>
            <a:pPr>
              <a:lnSpc>
                <a:spcPct val="200000"/>
              </a:lnSpc>
            </a:pP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ただ、</a:t>
            </a:r>
            <a:r>
              <a:rPr kumimoji="1" lang="ja-JP" altLang="en-US" sz="1100" dirty="0"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ご予約の方を優先してご案内致します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ので、飛び込み参加の方は待ち時間が発生することをご了承ください。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DA26DC-383B-BFAE-C303-8D3EDB168794}"/>
              </a:ext>
            </a:extLst>
          </p:cNvPr>
          <p:cNvSpPr/>
          <p:nvPr/>
        </p:nvSpPr>
        <p:spPr>
          <a:xfrm>
            <a:off x="120034" y="195943"/>
            <a:ext cx="6592422" cy="12000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B0E1BF-3F7B-5DA0-F6D1-2D76F9E8CB2D}"/>
              </a:ext>
            </a:extLst>
          </p:cNvPr>
          <p:cNvSpPr/>
          <p:nvPr/>
        </p:nvSpPr>
        <p:spPr>
          <a:xfrm>
            <a:off x="-47045" y="468145"/>
            <a:ext cx="69265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sz="2000" kern="1200" dirty="0">
                <a:ln w="20320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「今シーズンもマツダスタジアムに献血バスがやってくる！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sz="2000" kern="1200" dirty="0">
                <a:ln w="20320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～「みんなの献血</a:t>
            </a:r>
            <a:r>
              <a:rPr lang="en-US" sz="2000" kern="1200" dirty="0">
                <a:ln w="20320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DAY</a:t>
            </a:r>
            <a:r>
              <a:rPr lang="ja-JP" sz="2000" kern="1200" dirty="0">
                <a:ln w="203200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」開催～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724F6D-3827-CD80-1678-59EF713AAE33}"/>
              </a:ext>
            </a:extLst>
          </p:cNvPr>
          <p:cNvSpPr/>
          <p:nvPr/>
        </p:nvSpPr>
        <p:spPr>
          <a:xfrm>
            <a:off x="311869" y="471674"/>
            <a:ext cx="6208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sz="2000" kern="1200" dirty="0">
                <a:ln w="1270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「今シーズンもマツダスタジアムに献血バスがやってくる！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sz="2000" kern="1200" dirty="0">
                <a:ln w="1270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～「みんなの献血</a:t>
            </a:r>
            <a:r>
              <a:rPr lang="en-US" sz="2000" kern="1200" dirty="0">
                <a:ln w="1270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DAY</a:t>
            </a:r>
            <a:r>
              <a:rPr lang="ja-JP" sz="2000" kern="1200" dirty="0">
                <a:ln w="1270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」開催～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D300450-36F5-CAA5-6407-788F45843BB6}"/>
              </a:ext>
            </a:extLst>
          </p:cNvPr>
          <p:cNvSpPr/>
          <p:nvPr/>
        </p:nvSpPr>
        <p:spPr>
          <a:xfrm>
            <a:off x="-98753" y="490742"/>
            <a:ext cx="70561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sz="2000" kern="12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「今シーズンもマツダスタジアムに献血バスがやってくる！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sz="2000" kern="12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～「みんなの献血</a:t>
            </a:r>
            <a:r>
              <a:rPr lang="en-US" sz="2000" kern="1200" dirty="0"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DAY</a:t>
            </a:r>
            <a:r>
              <a:rPr lang="ja-JP" sz="2000" kern="12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」開催～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5F29A8-C06B-A30C-160D-484084BF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5" y="806770"/>
            <a:ext cx="6250429" cy="55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また、当日会場の混雑状況をみて、参加をお断りする場合がありますのでご承知おきください。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ご予約頂ける方は、以下方法でお願い致します。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図 4">
            <a:extLst>
              <a:ext uri="{FF2B5EF4-FFF2-40B4-BE49-F238E27FC236}">
                <a16:creationId xmlns:a16="http://schemas.microsoft.com/office/drawing/2014/main" id="{32DBDA12-9B01-9C87-194D-7D52FD940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0" y="1387406"/>
            <a:ext cx="1992812" cy="14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8D58BE-4D3A-A099-F4E6-2BD1E8BE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500" y="1723520"/>
            <a:ext cx="35125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◆献血受付時間◆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令和５年４月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23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日（日）　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13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endParaRPr kumimoji="0" lang="en-US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◆</a:t>
            </a: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実施場所◆</a:t>
            </a:r>
            <a:endParaRPr kumimoji="0" lang="ja-JP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マツダスタジアム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塁側入場券売場付近</a:t>
            </a:r>
            <a:endParaRPr kumimoji="0" lang="ja-JP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図 9">
            <a:extLst>
              <a:ext uri="{FF2B5EF4-FFF2-40B4-BE49-F238E27FC236}">
                <a16:creationId xmlns:a16="http://schemas.microsoft.com/office/drawing/2014/main" id="{3EEFD049-6668-DEEB-5BDE-464A5933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/>
          <a:stretch>
            <a:fillRect/>
          </a:stretch>
        </p:blipFill>
        <p:spPr bwMode="auto">
          <a:xfrm>
            <a:off x="4817097" y="3135210"/>
            <a:ext cx="1668463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871CB4-0B65-A39B-1D80-940B1610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714" y="3462176"/>
            <a:ext cx="6938118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◆予約方法◆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ja-JP" sz="1200" b="1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電話で予約</a:t>
            </a:r>
            <a:endParaRPr kumimoji="0" lang="ja-JP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　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広島県赤十字血液センター　献血推進課　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0120-150-554</a:t>
            </a:r>
            <a:endParaRPr kumimoji="0" lang="en-US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　（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9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00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～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17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：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00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土・日・祝日除く）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rgbClr val="141414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pPr algn="l">
              <a:lnSpc>
                <a:spcPct val="200000"/>
              </a:lnSpc>
            </a:pP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・</a:t>
            </a:r>
            <a:r>
              <a:rPr lang="en-US" altLang="ja-JP" sz="1200" b="1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Web</a:t>
            </a:r>
            <a:r>
              <a:rPr lang="ja-JP" altLang="ja-JP" sz="1200" b="1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会員サイト「ラブラッド」で予約</a:t>
            </a:r>
            <a:endParaRPr lang="ja-JP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</a:t>
            </a:r>
            <a:r>
              <a:rPr lang="ja-JP" altLang="en-US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　</a:t>
            </a:r>
            <a:r>
              <a:rPr lang="en-US" altLang="ja-JP" sz="1200" u="sng" kern="0" dirty="0">
                <a:solidFill>
                  <a:srgbClr val="0563C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  <a:hlinkClick r:id="rId4"/>
              </a:rPr>
              <a:t>https://www.kenketsu.jp/Login?startURL=%2F</a:t>
            </a: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　（４月</a:t>
            </a:r>
            <a:r>
              <a:rPr lang="en-US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22</a:t>
            </a: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日（土）</a:t>
            </a:r>
            <a:r>
              <a:rPr lang="en-US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17</a:t>
            </a: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：</a:t>
            </a:r>
            <a:r>
              <a:rPr lang="en-US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00</a:t>
            </a:r>
            <a:r>
              <a:rPr lang="ja-JP" altLang="ja-JP" sz="1200" kern="0" dirty="0">
                <a:solidFill>
                  <a:srgbClr val="141414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まで）</a:t>
            </a:r>
            <a:endParaRPr lang="ja-JP" alt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・アプリで予約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C230D93E-AC2E-F305-0842-043602EDD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" y="6156427"/>
            <a:ext cx="759460" cy="759460"/>
          </a:xfrm>
          <a:prstGeom prst="rect">
            <a:avLst/>
          </a:prstGeom>
        </p:spPr>
      </p:pic>
      <p:pic>
        <p:nvPicPr>
          <p:cNvPr id="11" name="図 10" descr="QR コード&#10;&#10;自動的に生成された説明">
            <a:extLst>
              <a:ext uri="{FF2B5EF4-FFF2-40B4-BE49-F238E27FC236}">
                <a16:creationId xmlns:a16="http://schemas.microsoft.com/office/drawing/2014/main" id="{42B66D31-0470-0F9A-395F-47CB20F4EE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7" y="6155157"/>
            <a:ext cx="695325" cy="69532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583EF3-008F-BFFB-5CAB-30823C066897}"/>
              </a:ext>
            </a:extLst>
          </p:cNvPr>
          <p:cNvSpPr/>
          <p:nvPr/>
        </p:nvSpPr>
        <p:spPr>
          <a:xfrm>
            <a:off x="1728107" y="6247232"/>
            <a:ext cx="1236345" cy="553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iPhone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の方は</a:t>
            </a:r>
            <a:endParaRPr 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こちら</a:t>
            </a:r>
            <a:endParaRPr 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C2B1D4FB-6315-E865-1551-30C112646ABD}"/>
              </a:ext>
            </a:extLst>
          </p:cNvPr>
          <p:cNvSpPr/>
          <p:nvPr/>
        </p:nvSpPr>
        <p:spPr>
          <a:xfrm rot="10800000">
            <a:off x="1418862" y="6402172"/>
            <a:ext cx="289560" cy="244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66FC543-1555-7106-63ED-E32C775422E3}"/>
              </a:ext>
            </a:extLst>
          </p:cNvPr>
          <p:cNvSpPr/>
          <p:nvPr/>
        </p:nvSpPr>
        <p:spPr>
          <a:xfrm>
            <a:off x="4758962" y="6238977"/>
            <a:ext cx="1236345" cy="553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android</a:t>
            </a:r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の方は</a:t>
            </a:r>
            <a:endParaRPr 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sz="120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こちら</a:t>
            </a:r>
            <a:endParaRPr lang="ja-JP" sz="12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7BA7FC2F-68F0-E310-7710-613047B02B4F}"/>
              </a:ext>
            </a:extLst>
          </p:cNvPr>
          <p:cNvSpPr/>
          <p:nvPr/>
        </p:nvSpPr>
        <p:spPr>
          <a:xfrm rot="10800000">
            <a:off x="4449717" y="6412967"/>
            <a:ext cx="289560" cy="244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7BD58A-7678-6714-FAC5-5AEFA407D916}"/>
              </a:ext>
            </a:extLst>
          </p:cNvPr>
          <p:cNvSpPr txBox="1"/>
          <p:nvPr/>
        </p:nvSpPr>
        <p:spPr>
          <a:xfrm>
            <a:off x="160020" y="7391073"/>
            <a:ext cx="7090953" cy="2255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ja-JP" altLang="ja-JP" sz="1200" kern="0" dirty="0">
                <a:solidFill>
                  <a:srgbClr val="141414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ＭＳ Ｐゴシック" panose="020B0600070205080204" pitchFamily="50" charset="-128"/>
              </a:rPr>
              <a:t>◆</a:t>
            </a:r>
            <a:r>
              <a:rPr lang="ja-JP" altLang="ja-JP" sz="1200" b="1" kern="0" dirty="0">
                <a:solidFill>
                  <a:srgbClr val="141414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ＭＳ Ｐゴシック" panose="020B0600070205080204" pitchFamily="50" charset="-128"/>
              </a:rPr>
              <a:t>注意事項</a:t>
            </a:r>
            <a:r>
              <a:rPr lang="ja-JP" altLang="ja-JP" sz="1200" kern="0" dirty="0">
                <a:solidFill>
                  <a:srgbClr val="141414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ＭＳ Ｐゴシック" panose="020B0600070205080204" pitchFamily="50" charset="-128"/>
              </a:rPr>
              <a:t>◆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04800" algn="l">
              <a:lnSpc>
                <a:spcPct val="200000"/>
              </a:lnSpc>
            </a:pPr>
            <a:r>
              <a:rPr lang="ja-JP" altLang="ja-JP" sz="1200" kern="0" dirty="0">
                <a:solidFill>
                  <a:srgbClr val="141414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ＭＳ Ｐゴシック" panose="020B0600070205080204" pitchFamily="50" charset="-128"/>
              </a:rPr>
              <a:t>日本赤十字社のホームページよりご確認ください。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ja-JP" altLang="ja-JP" sz="1200" kern="0" dirty="0">
                <a:solidFill>
                  <a:srgbClr val="141414"/>
                </a:solidFill>
                <a:effectLst/>
                <a:latin typeface="&amp;quo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　　　　</a:t>
            </a:r>
            <a:r>
              <a:rPr lang="en-US" altLang="ja-JP" sz="1200" u="sng" kern="0" dirty="0">
                <a:solidFill>
                  <a:srgbClr val="0563C1"/>
                </a:solidFill>
                <a:effectLst/>
                <a:latin typeface="&amp;quo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7"/>
              </a:rPr>
              <a:t>http://www.jrc.or.jp/donation/about/refrain/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04800" algn="l">
              <a:lnSpc>
                <a:spcPct val="200000"/>
              </a:lnSpc>
            </a:pPr>
            <a:r>
              <a:rPr lang="ja-JP" altLang="ja-JP" sz="1200" kern="100" dirty="0">
                <a:solidFill>
                  <a:srgbClr val="141414"/>
                </a:solidFill>
                <a:effectLst/>
                <a:latin typeface="Century" panose="020406040505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新型コロナウイルス感染症への対応等について。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333375" algn="l">
              <a:lnSpc>
                <a:spcPct val="200000"/>
              </a:lnSpc>
            </a:pPr>
            <a:r>
              <a:rPr lang="en-US" altLang="ja-JP" sz="1200" u="sng" kern="0" dirty="0">
                <a:solidFill>
                  <a:srgbClr val="0563C1"/>
                </a:solidFill>
                <a:effectLst/>
                <a:latin typeface="&amp;quot"/>
                <a:ea typeface="ＭＳ Ｐゴシック" panose="020B0600070205080204" pitchFamily="50" charset="-128"/>
                <a:cs typeface="ＭＳ Ｐゴシック" panose="020B0600070205080204" pitchFamily="50" charset="-128"/>
                <a:hlinkClick r:id="rId8"/>
              </a:rPr>
              <a:t>https://www.jrc.or.jp/donation/blood/news/201223_006488.html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en-US" altLang="ja-JP" sz="1200" kern="0" dirty="0">
                <a:solidFill>
                  <a:srgbClr val="141414"/>
                </a:solidFill>
                <a:effectLst/>
                <a:latin typeface="&amp;quot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 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0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359</Words>
  <Application>Microsoft Office PowerPoint</Application>
  <PresentationFormat>A4 210 x 297 mm</PresentationFormat>
  <Paragraphs>33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&amp;quot</vt:lpstr>
      <vt:lpstr>HGP創英角ｺﾞｼｯｸUB</vt:lpstr>
      <vt:lpstr>メイリオ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扶美 杉</dc:creator>
  <cp:lastModifiedBy>扶美 杉</cp:lastModifiedBy>
  <cp:revision>2</cp:revision>
  <dcterms:created xsi:type="dcterms:W3CDTF">2023-04-06T01:53:49Z</dcterms:created>
  <dcterms:modified xsi:type="dcterms:W3CDTF">2023-04-06T03:20:04Z</dcterms:modified>
</cp:coreProperties>
</file>