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FFFF99"/>
    <a:srgbClr val="B40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94660"/>
  </p:normalViewPr>
  <p:slideViewPr>
    <p:cSldViewPr>
      <p:cViewPr varScale="1">
        <p:scale>
          <a:sx n="68" d="100"/>
          <a:sy n="68" d="100"/>
        </p:scale>
        <p:origin x="1764" y="6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壽男" userId="4c799e3e-a87b-4b4c-8a33-33866783e66c" providerId="ADAL" clId="{99C0CE22-A506-4787-A0EB-886FA11D9FCF}"/>
    <pc:docChg chg="modSld">
      <pc:chgData name="壽男" userId="4c799e3e-a87b-4b4c-8a33-33866783e66c" providerId="ADAL" clId="{99C0CE22-A506-4787-A0EB-886FA11D9FCF}" dt="2022-02-21T06:06:59.366" v="26" actId="14100"/>
      <pc:docMkLst>
        <pc:docMk/>
      </pc:docMkLst>
      <pc:sldChg chg="modSp mod">
        <pc:chgData name="壽男" userId="4c799e3e-a87b-4b4c-8a33-33866783e66c" providerId="ADAL" clId="{99C0CE22-A506-4787-A0EB-886FA11D9FCF}" dt="2022-02-21T06:06:59.366" v="26" actId="14100"/>
        <pc:sldMkLst>
          <pc:docMk/>
          <pc:sldMk cId="3601904389" sldId="256"/>
        </pc:sldMkLst>
        <pc:spChg chg="mod">
          <ac:chgData name="壽男" userId="4c799e3e-a87b-4b4c-8a33-33866783e66c" providerId="ADAL" clId="{99C0CE22-A506-4787-A0EB-886FA11D9FCF}" dt="2022-02-21T06:06:59.366" v="26" actId="14100"/>
          <ac:spMkLst>
            <pc:docMk/>
            <pc:sldMk cId="3601904389" sldId="256"/>
            <ac:spMk id="24" creationId="{00000000-0000-0000-0000-000000000000}"/>
          </ac:spMkLst>
        </pc:spChg>
        <pc:spChg chg="mod">
          <ac:chgData name="壽男" userId="4c799e3e-a87b-4b4c-8a33-33866783e66c" providerId="ADAL" clId="{99C0CE22-A506-4787-A0EB-886FA11D9FCF}" dt="2022-02-21T05:59:15.954" v="6" actId="207"/>
          <ac:spMkLst>
            <pc:docMk/>
            <pc:sldMk cId="3601904389" sldId="256"/>
            <ac:spMk id="26" creationId="{00000000-0000-0000-0000-000000000000}"/>
          </ac:spMkLst>
        </pc:spChg>
      </pc:sldChg>
    </pc:docChg>
  </pc:docChgLst>
  <pc:docChgLst>
    <pc:chgData name="木村壽男" userId="4c799e3e-a87b-4b4c-8a33-33866783e66c" providerId="ADAL" clId="{8EAAF98A-1702-4B7C-8016-37A949D2353B}"/>
    <pc:docChg chg="modSld">
      <pc:chgData name="木村壽男" userId="4c799e3e-a87b-4b4c-8a33-33866783e66c" providerId="ADAL" clId="{8EAAF98A-1702-4B7C-8016-37A949D2353B}" dt="2022-03-10T02:35:45.631" v="14" actId="20577"/>
      <pc:docMkLst>
        <pc:docMk/>
      </pc:docMkLst>
      <pc:sldChg chg="modSp mod">
        <pc:chgData name="木村壽男" userId="4c799e3e-a87b-4b4c-8a33-33866783e66c" providerId="ADAL" clId="{8EAAF98A-1702-4B7C-8016-37A949D2353B}" dt="2022-03-10T02:35:45.631" v="14" actId="20577"/>
        <pc:sldMkLst>
          <pc:docMk/>
          <pc:sldMk cId="3601904389" sldId="256"/>
        </pc:sldMkLst>
        <pc:spChg chg="mod">
          <ac:chgData name="木村壽男" userId="4c799e3e-a87b-4b4c-8a33-33866783e66c" providerId="ADAL" clId="{8EAAF98A-1702-4B7C-8016-37A949D2353B}" dt="2022-03-10T02:35:45.631" v="14" actId="20577"/>
          <ac:spMkLst>
            <pc:docMk/>
            <pc:sldMk cId="3601904389" sldId="256"/>
            <ac:spMk id="24" creationId="{00000000-0000-0000-0000-000000000000}"/>
          </ac:spMkLst>
        </pc:spChg>
      </pc:sldChg>
    </pc:docChg>
  </pc:docChgLst>
  <pc:docChgLst>
    <pc:chgData name="木村壽男" userId="4c799e3e-a87b-4b4c-8a33-33866783e66c" providerId="ADAL" clId="{99C0CE22-A506-4787-A0EB-886FA11D9FCF}"/>
    <pc:docChg chg="delSld modSld">
      <pc:chgData name="木村壽男" userId="4c799e3e-a87b-4b4c-8a33-33866783e66c" providerId="ADAL" clId="{99C0CE22-A506-4787-A0EB-886FA11D9FCF}" dt="2022-02-17T08:17:31.109" v="19" actId="1076"/>
      <pc:docMkLst>
        <pc:docMk/>
      </pc:docMkLst>
      <pc:sldChg chg="modSp mod">
        <pc:chgData name="木村壽男" userId="4c799e3e-a87b-4b4c-8a33-33866783e66c" providerId="ADAL" clId="{99C0CE22-A506-4787-A0EB-886FA11D9FCF}" dt="2022-02-17T08:17:31.109" v="19" actId="1076"/>
        <pc:sldMkLst>
          <pc:docMk/>
          <pc:sldMk cId="3601904389" sldId="256"/>
        </pc:sldMkLst>
        <pc:spChg chg="mod">
          <ac:chgData name="木村壽男" userId="4c799e3e-a87b-4b4c-8a33-33866783e66c" providerId="ADAL" clId="{99C0CE22-A506-4787-A0EB-886FA11D9FCF}" dt="2022-02-17T08:17:31.109" v="19" actId="1076"/>
          <ac:spMkLst>
            <pc:docMk/>
            <pc:sldMk cId="3601904389" sldId="256"/>
            <ac:spMk id="18" creationId="{00000000-0000-0000-0000-000000000000}"/>
          </ac:spMkLst>
        </pc:spChg>
      </pc:sldChg>
      <pc:sldChg chg="del">
        <pc:chgData name="木村壽男" userId="4c799e3e-a87b-4b4c-8a33-33866783e66c" providerId="ADAL" clId="{99C0CE22-A506-4787-A0EB-886FA11D9FCF}" dt="2022-02-17T08:04:43.413" v="0" actId="47"/>
        <pc:sldMkLst>
          <pc:docMk/>
          <pc:sldMk cId="248252432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3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3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EDCBB170-98C1-4CD3-B08C-AEF10DCB38A9}"/>
              </a:ext>
            </a:extLst>
          </p:cNvPr>
          <p:cNvSpPr/>
          <p:nvPr/>
        </p:nvSpPr>
        <p:spPr>
          <a:xfrm>
            <a:off x="960070" y="6304860"/>
            <a:ext cx="5590134" cy="36133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180045" y="272480"/>
            <a:ext cx="6449013" cy="3600400"/>
          </a:xfrm>
          <a:prstGeom prst="roundRect">
            <a:avLst>
              <a:gd name="adj" fmla="val 7113"/>
            </a:avLst>
          </a:prstGeom>
          <a:solidFill>
            <a:srgbClr val="0070C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211751" y="2720752"/>
            <a:ext cx="6417307" cy="3569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171450" y="272480"/>
            <a:ext cx="6497910" cy="9433048"/>
          </a:xfrm>
          <a:prstGeom prst="roundRect">
            <a:avLst>
              <a:gd name="adj" fmla="val 5456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6595" y="1311467"/>
            <a:ext cx="66989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献血</a:t>
            </a:r>
            <a:r>
              <a:rPr lang="ja-JP" altLang="en-US" sz="66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応援デー</a:t>
            </a:r>
            <a:endParaRPr kumimoji="1" lang="ja-JP" altLang="en-US" sz="66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9058C816-153C-4CA2-8A71-3649E280B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38">
                        <a14:foregroundMark x1="11232" y1="30388" x2="14130" y2="25647"/>
                        <a14:foregroundMark x1="10266" y1="25216" x2="14614" y2="20905"/>
                        <a14:foregroundMark x1="39493" y1="34698" x2="42633" y2="23060"/>
                        <a14:foregroundMark x1="80072" y1="76078" x2="87077" y2="69612"/>
                        <a14:foregroundMark x1="61473" y1="88578" x2="86353" y2="89009"/>
                        <a14:foregroundMark x1="61232" y1="95043" x2="89976" y2="94181"/>
                        <a14:foregroundMark x1="47705" y1="70474" x2="47947" y2="631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432" y="272480"/>
            <a:ext cx="372641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412304" y="3359736"/>
            <a:ext cx="597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・岡山県では</a:t>
            </a:r>
            <a:r>
              <a:rPr kumimoji="1"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毎日２４０人分</a:t>
            </a:r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の血液が必要です。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12304" y="3923386"/>
            <a:ext cx="6314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・頂いた血液には有効期限があります。</a:t>
            </a:r>
            <a:endParaRPr kumimoji="1" lang="en-US" altLang="ja-JP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継続的な献血</a:t>
            </a:r>
            <a:r>
              <a:rPr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協力をお願いします！</a:t>
            </a:r>
            <a:endParaRPr lang="en-US" altLang="ja-JP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12304" y="4592960"/>
            <a:ext cx="6282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・特に</a:t>
            </a:r>
            <a:r>
              <a:rPr kumimoji="1"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若い方</a:t>
            </a:r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（１０代</a:t>
            </a:r>
            <a:r>
              <a:rPr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～３０代）の</a:t>
            </a:r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献血はここ１０年</a:t>
            </a:r>
            <a:endParaRPr kumimoji="1" lang="en-US" altLang="ja-JP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で約４０％も減少しています。</a:t>
            </a:r>
            <a:endParaRPr lang="en-US" altLang="ja-JP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55138" y="488504"/>
            <a:ext cx="5265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トライフープ岡山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8831" y1="22143" x2="35065" y2="17381"/>
                        <a14:foregroundMark x1="14502" y1="65952" x2="32035" y2="48095"/>
                        <a14:foregroundMark x1="46753" y1="64286" x2="58658" y2="52857"/>
                        <a14:foregroundMark x1="74675" y1="57857" x2="40909" y2="38333"/>
                        <a14:foregroundMark x1="83550" y1="52857" x2="15801" y2="54524"/>
                        <a14:foregroundMark x1="20346" y1="59524" x2="18831" y2="41667"/>
                        <a14:foregroundMark x1="9957" y1="43333" x2="17316" y2="51429"/>
                        <a14:foregroundMark x1="33550" y1="10952" x2="52597" y2="10952"/>
                        <a14:foregroundMark x1="55628" y1="9286" x2="71861" y2="12619"/>
                        <a14:foregroundMark x1="80519" y1="28810" x2="83550" y2="59524"/>
                        <a14:foregroundMark x1="87879" y1="38333" x2="83550" y2="20714"/>
                        <a14:foregroundMark x1="18831" y1="70714" x2="33550" y2="80476"/>
                        <a14:foregroundMark x1="69048" y1="86667" x2="78788" y2="80714"/>
                        <a14:foregroundMark x1="52381" y1="8095" x2="52381" y2="4048"/>
                        <a14:foregroundMark x1="14502" y1="56429" x2="15368" y2="59524"/>
                        <a14:foregroundMark x1="17965" y1="78810" x2="26840" y2="79762"/>
                        <a14:foregroundMark x1="40043" y1="92381" x2="54978" y2="89524"/>
                        <a14:foregroundMark x1="28571" y1="88571" x2="39177" y2="88571"/>
                        <a14:foregroundMark x1="60606" y1="23810" x2="57792" y2="16905"/>
                        <a14:foregroundMark x1="65801" y1="38333" x2="61472" y2="25714"/>
                        <a14:foregroundMark x1="41991" y1="53810" x2="40260" y2="49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32" y="1381086"/>
            <a:ext cx="1158158" cy="105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5" b="99558" l="0" r="100000">
                        <a14:foregroundMark x1="26843" y1="19912" x2="27599" y2="14749"/>
                        <a14:foregroundMark x1="50473" y1="20796" x2="51229" y2="14602"/>
                        <a14:foregroundMark x1="48204" y1="38791" x2="48204" y2="31563"/>
                        <a14:foregroundMark x1="33459" y1="43215" x2="30813" y2="51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96" y="3305522"/>
            <a:ext cx="1872504" cy="239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線コネクタ 13"/>
          <p:cNvCxnSpPr/>
          <p:nvPr/>
        </p:nvCxnSpPr>
        <p:spPr>
          <a:xfrm>
            <a:off x="171449" y="5889104"/>
            <a:ext cx="641730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73532" y="6044450"/>
            <a:ext cx="1230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特別</a:t>
            </a:r>
            <a:endParaRPr kumimoji="1" lang="en-US" altLang="ja-JP" dirty="0"/>
          </a:p>
          <a:p>
            <a:r>
              <a:rPr kumimoji="1" lang="ja-JP" altLang="en-US" dirty="0"/>
              <a:t>企画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60070" y="6031148"/>
            <a:ext cx="4217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献血にご協力いただいた方の中から</a:t>
            </a:r>
            <a:r>
              <a:rPr kumimoji="1" lang="en-US" altLang="ja-JP" sz="1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…</a:t>
            </a:r>
            <a:endParaRPr kumimoji="1" lang="ja-JP" altLang="en-US" sz="1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57511" y="6292958"/>
            <a:ext cx="5837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トライフープ岡山サイン入りユニフォームをプレゼント！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18513" y="2747012"/>
            <a:ext cx="6282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広げよう献血のＷＡ！　トライフープ！</a:t>
            </a:r>
            <a:endParaRPr lang="en-US" altLang="ja-JP" sz="2400" b="1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71" b="98691" l="7692" r="89744">
                        <a14:foregroundMark x1="30769" y1="12827" x2="35531" y2="24607"/>
                        <a14:foregroundMark x1="41392" y1="46859" x2="38828" y2="35864"/>
                        <a14:foregroundMark x1="36996" y1="56806" x2="52747" y2="57068"/>
                        <a14:foregroundMark x1="16484" y1="75131" x2="16850" y2="819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233" y="6687706"/>
            <a:ext cx="1044115" cy="146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45" y="6679063"/>
            <a:ext cx="1014940" cy="150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303413" y="6793557"/>
            <a:ext cx="433065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期間：令和４年３月２０日（日）～ 令和４年４月１５日（金）</a:t>
            </a:r>
            <a:endParaRPr lang="en-US" altLang="ja-JP" sz="11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kumimoji="1" lang="ja-JP" altLang="en-US" sz="11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場所：岡山県内各献血会場</a:t>
            </a:r>
            <a:endParaRPr kumimoji="1" lang="en-US" altLang="ja-JP" sz="11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kumimoji="1" lang="ja-JP" altLang="en-US" sz="11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条件：上記期間中に本チラシ（コピー可）を持参のうえ、</a:t>
            </a:r>
            <a:endParaRPr kumimoji="1" lang="en-US" altLang="ja-JP" sz="11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lang="ja-JP" altLang="en-US" sz="11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　</a:t>
            </a:r>
            <a:r>
              <a:rPr kumimoji="1" lang="ja-JP" altLang="en-US" sz="11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献血にご協力いただいた方</a:t>
            </a:r>
            <a:endParaRPr kumimoji="1" lang="en-US" altLang="ja-JP" sz="11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lang="ja-JP" altLang="en-US" sz="11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内容：トライフープ岡山選手サイン入りレプリカユニフォーム</a:t>
            </a:r>
            <a:endParaRPr lang="en-US" altLang="ja-JP" sz="11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lang="ja-JP" altLang="en-US" sz="11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　ホームまたはアウェイいずれか</a:t>
            </a:r>
            <a:r>
              <a:rPr lang="en-US" altLang="ja-JP" sz="11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1</a:t>
            </a:r>
            <a:r>
              <a:rPr lang="ja-JP" altLang="en-US" sz="11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着を抽選で２名に</a:t>
            </a:r>
            <a:endParaRPr lang="en-US" altLang="ja-JP" sz="11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lang="ja-JP" altLang="en-US" sz="11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　プレゼント！</a:t>
            </a:r>
            <a:endParaRPr lang="en-US" altLang="ja-JP" sz="11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endParaRPr kumimoji="1" lang="en-US" altLang="ja-JP" sz="11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endParaRPr kumimoji="1" lang="ja-JP" altLang="en-US" sz="11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560470" y="8148702"/>
            <a:ext cx="42177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色やデザインはイメージです。</a:t>
            </a:r>
            <a:endParaRPr kumimoji="1" lang="en-US" altLang="ja-JP" sz="1100" dirty="0"/>
          </a:p>
          <a:p>
            <a:endParaRPr kumimoji="1" lang="ja-JP" altLang="en-US" sz="11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36118" y="8127024"/>
            <a:ext cx="4217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※</a:t>
            </a:r>
            <a:r>
              <a:rPr lang="ja-JP" altLang="en-US" sz="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献血の際にはお電話またはラブラッドサイトにて</a:t>
            </a:r>
            <a:r>
              <a:rPr lang="ja-JP" altLang="en-US" sz="800" dirty="0">
                <a:solidFill>
                  <a:srgbClr val="FF000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ご予約</a:t>
            </a:r>
            <a:r>
              <a:rPr lang="ja-JP" altLang="en-US" sz="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をお願いします。</a:t>
            </a:r>
            <a:endParaRPr lang="en-US" altLang="ja-JP" sz="8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kumimoji="1" lang="en-US" altLang="ja-JP" sz="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※</a:t>
            </a:r>
            <a:r>
              <a:rPr kumimoji="1" lang="ja-JP" altLang="en-US" sz="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当選は発送をもってかえさせていただきます。</a:t>
            </a:r>
            <a:r>
              <a:rPr lang="ja-JP" altLang="en-US" sz="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endParaRPr kumimoji="1" lang="ja-JP" altLang="en-US" sz="8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cxnSp>
        <p:nvCxnSpPr>
          <p:cNvPr id="20" name="直線コネクタ 19"/>
          <p:cNvCxnSpPr>
            <a:endCxn id="25" idx="2"/>
          </p:cNvCxnSpPr>
          <p:nvPr/>
        </p:nvCxnSpPr>
        <p:spPr>
          <a:xfrm>
            <a:off x="171449" y="8579589"/>
            <a:ext cx="64979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476672" y="8697416"/>
            <a:ext cx="243109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氏名</a:t>
            </a:r>
            <a:endParaRPr kumimoji="1" lang="ja-JP" altLang="en-US" sz="12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068960" y="8697415"/>
            <a:ext cx="243109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住所</a:t>
            </a:r>
            <a:endParaRPr kumimoji="1" lang="ja-JP" altLang="en-US" sz="12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 flipV="1">
            <a:off x="548680" y="9005192"/>
            <a:ext cx="2160240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V="1">
            <a:off x="3137101" y="9005192"/>
            <a:ext cx="3156214" cy="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486850" y="9459307"/>
            <a:ext cx="61019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※</a:t>
            </a:r>
            <a:r>
              <a:rPr kumimoji="1" lang="ja-JP" altLang="en-US" sz="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抽選後、当選の方にはご連絡差し上げます。なお、いただいた個人情報は本イベント以外の目的には使用しません。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76671" y="9122014"/>
            <a:ext cx="243109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献血者コード：</a:t>
            </a:r>
          </a:p>
        </p:txBody>
      </p:sp>
      <p:cxnSp>
        <p:nvCxnSpPr>
          <p:cNvPr id="38" name="直線コネクタ 37"/>
          <p:cNvCxnSpPr/>
          <p:nvPr/>
        </p:nvCxnSpPr>
        <p:spPr>
          <a:xfrm flipV="1">
            <a:off x="548680" y="9437797"/>
            <a:ext cx="2160240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3145685" y="9179889"/>
            <a:ext cx="3589083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職員確認欄</a:t>
            </a:r>
            <a:r>
              <a:rPr kumimoji="1" lang="ja-JP" altLang="en-US" sz="11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全血・成分・中止　確認者（　　　）</a:t>
            </a:r>
          </a:p>
        </p:txBody>
      </p:sp>
      <p:cxnSp>
        <p:nvCxnSpPr>
          <p:cNvPr id="41" name="直線コネクタ 40"/>
          <p:cNvCxnSpPr/>
          <p:nvPr/>
        </p:nvCxnSpPr>
        <p:spPr>
          <a:xfrm>
            <a:off x="3209693" y="9436151"/>
            <a:ext cx="3087392" cy="53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/>
        </p:nvSpPr>
        <p:spPr>
          <a:xfrm>
            <a:off x="307796" y="6044450"/>
            <a:ext cx="580819" cy="6346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497639" y="5396784"/>
            <a:ext cx="628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献血へのご理解・ご協力をお願いします！</a:t>
            </a:r>
            <a:endParaRPr lang="en-US" altLang="ja-JP" sz="1400" b="1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1904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/>
          <p:cNvSpPr txBox="1"/>
          <p:nvPr/>
        </p:nvSpPr>
        <p:spPr>
          <a:xfrm>
            <a:off x="214944" y="4085143"/>
            <a:ext cx="6049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②新型コロナウィルス感染対策</a:t>
            </a:r>
            <a:endParaRPr kumimoji="1" lang="ja-JP" altLang="en-US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7C50B3F5-1DF1-4F79-A3BF-3F0E357E5412}"/>
              </a:ext>
            </a:extLst>
          </p:cNvPr>
          <p:cNvSpPr/>
          <p:nvPr/>
        </p:nvSpPr>
        <p:spPr>
          <a:xfrm>
            <a:off x="215292" y="128465"/>
            <a:ext cx="6478810" cy="657779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55A4E67-E20B-4B7A-9D8F-B6321D257C2C}"/>
              </a:ext>
            </a:extLst>
          </p:cNvPr>
          <p:cNvSpPr/>
          <p:nvPr/>
        </p:nvSpPr>
        <p:spPr>
          <a:xfrm>
            <a:off x="235596" y="137092"/>
            <a:ext cx="6451424" cy="37969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AA9F4C9-5EEC-47EF-95E5-C436E0B56D44}"/>
              </a:ext>
            </a:extLst>
          </p:cNvPr>
          <p:cNvSpPr txBox="1"/>
          <p:nvPr/>
        </p:nvSpPr>
        <p:spPr>
          <a:xfrm>
            <a:off x="134645" y="424370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②献血いただくにあたって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AD11FBD-B41D-47E2-B160-8F7F42BB1F59}"/>
              </a:ext>
            </a:extLst>
          </p:cNvPr>
          <p:cNvSpPr txBox="1"/>
          <p:nvPr/>
        </p:nvSpPr>
        <p:spPr>
          <a:xfrm>
            <a:off x="275584" y="9536987"/>
            <a:ext cx="5809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/>
              <a:t>その他お問い合わせは　</a:t>
            </a:r>
            <a:r>
              <a:rPr lang="ja-JP" altLang="en-US" sz="1400" b="1" dirty="0"/>
              <a:t>岡山県赤十字血液センター　</a:t>
            </a:r>
            <a:r>
              <a:rPr lang="ja-JP" altLang="en-US" sz="1600" b="1" dirty="0"/>
              <a:t>☎</a:t>
            </a:r>
            <a:r>
              <a:rPr lang="en-US" altLang="ja-JP" sz="1600" b="1" dirty="0"/>
              <a:t>086-256-6568</a:t>
            </a:r>
            <a:r>
              <a:rPr lang="ja-JP" altLang="en-US" sz="1400" b="1" dirty="0"/>
              <a:t>へ</a:t>
            </a:r>
            <a:endParaRPr kumimoji="1" lang="ja-JP" altLang="en-US" sz="1400" b="1" dirty="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7AA041FC-DDA0-40ED-8C73-61BC077400F5}"/>
              </a:ext>
            </a:extLst>
          </p:cNvPr>
          <p:cNvSpPr/>
          <p:nvPr/>
        </p:nvSpPr>
        <p:spPr>
          <a:xfrm>
            <a:off x="216632" y="6706262"/>
            <a:ext cx="6477470" cy="278212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D46C087D-741D-4043-A34C-451F81202570}"/>
              </a:ext>
            </a:extLst>
          </p:cNvPr>
          <p:cNvSpPr/>
          <p:nvPr/>
        </p:nvSpPr>
        <p:spPr>
          <a:xfrm>
            <a:off x="222297" y="6706262"/>
            <a:ext cx="6430774" cy="31444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B532C22-8141-4F89-A101-098204362CCB}"/>
              </a:ext>
            </a:extLst>
          </p:cNvPr>
          <p:cNvSpPr txBox="1"/>
          <p:nvPr/>
        </p:nvSpPr>
        <p:spPr>
          <a:xfrm>
            <a:off x="336231" y="665937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○ご予約のお願い！</a:t>
            </a:r>
            <a:endParaRPr kumimoji="1" lang="ja-JP" altLang="en-US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DDB6DCD-FE4C-4A67-91D7-A338DF422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804" y="8378792"/>
            <a:ext cx="838609" cy="83860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BB626F-822E-4E9F-9DC7-7A038B856F52}"/>
              </a:ext>
            </a:extLst>
          </p:cNvPr>
          <p:cNvSpPr txBox="1"/>
          <p:nvPr/>
        </p:nvSpPr>
        <p:spPr>
          <a:xfrm>
            <a:off x="368515" y="8066561"/>
            <a:ext cx="24148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〇献血ルームうらら</a:t>
            </a:r>
            <a:endParaRPr kumimoji="1" lang="en-US" altLang="ja-JP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（岡山市北区いずみ町</a:t>
            </a:r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3-36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lang="en-US" altLang="ja-JP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☎</a:t>
            </a:r>
            <a:r>
              <a: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0120-</a:t>
            </a:r>
            <a:r>
              <a:rPr lang="en-US" altLang="ja-JP" sz="16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56-639</a:t>
            </a:r>
            <a:endParaRPr kumimoji="1" lang="ja-JP" altLang="en-US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41868A8-7694-4547-AC4B-64EFCC04C7BB}"/>
              </a:ext>
            </a:extLst>
          </p:cNvPr>
          <p:cNvSpPr txBox="1"/>
          <p:nvPr/>
        </p:nvSpPr>
        <p:spPr>
          <a:xfrm>
            <a:off x="2783316" y="8040349"/>
            <a:ext cx="27397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〇献血ルームももたろう</a:t>
            </a:r>
            <a:endParaRPr kumimoji="1" lang="en-US" altLang="ja-JP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（</a:t>
            </a:r>
            <a:r>
              <a:rPr lang="ja-JP" altLang="en-US" sz="1100" dirty="0"/>
              <a:t>岡山市北区表町</a:t>
            </a:r>
            <a:r>
              <a:rPr lang="en-US" altLang="ja-JP" sz="1100" dirty="0"/>
              <a:t>1</a:t>
            </a:r>
            <a:r>
              <a:rPr lang="ja-JP" altLang="en-US" sz="1100" dirty="0"/>
              <a:t>丁目</a:t>
            </a:r>
            <a:r>
              <a:rPr lang="en-US" altLang="ja-JP" sz="1100" dirty="0"/>
              <a:t>5-1</a:t>
            </a:r>
          </a:p>
          <a:p>
            <a:r>
              <a:rPr lang="ja-JP" altLang="en-US" sz="1100" dirty="0"/>
              <a:t>　　　　岡山シンフォニービル</a:t>
            </a:r>
            <a:r>
              <a:rPr lang="en-US" altLang="ja-JP" sz="1100" dirty="0"/>
              <a:t>1</a:t>
            </a:r>
            <a:r>
              <a:rPr lang="ja-JP" altLang="en-US" sz="1100" dirty="0"/>
              <a:t>階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lang="en-US" altLang="ja-JP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☎</a:t>
            </a:r>
            <a:r>
              <a: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0120-</a:t>
            </a:r>
            <a:r>
              <a:rPr lang="en-US" altLang="ja-JP" sz="16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</a:t>
            </a:r>
            <a:r>
              <a: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56-639</a:t>
            </a:r>
            <a:endParaRPr kumimoji="1" lang="ja-JP" altLang="en-US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45BFAFA-C935-4853-8E0A-00DE4AA1EA61}"/>
              </a:ext>
            </a:extLst>
          </p:cNvPr>
          <p:cNvSpPr txBox="1"/>
          <p:nvPr/>
        </p:nvSpPr>
        <p:spPr>
          <a:xfrm>
            <a:off x="5242025" y="8097167"/>
            <a:ext cx="1516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（ラブラッドサイト）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DBB0582-13E0-4AA5-B850-1962A41D0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83" y="1406324"/>
            <a:ext cx="5780882" cy="204866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040F8E9-214B-425D-9098-DA98441DB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60" y="3838323"/>
            <a:ext cx="5829847" cy="2245418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2FD255A-249E-4846-892F-E349E6D5D34E}"/>
              </a:ext>
            </a:extLst>
          </p:cNvPr>
          <p:cNvSpPr txBox="1"/>
          <p:nvPr/>
        </p:nvSpPr>
        <p:spPr>
          <a:xfrm>
            <a:off x="387997" y="3492767"/>
            <a:ext cx="6305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・以下の場合、献血をご遠慮いただく場合があります。</a:t>
            </a:r>
            <a:endParaRPr kumimoji="1" lang="en-US" altLang="ja-JP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FA762A8-A538-48C4-BC04-82FAD86BAB6E}"/>
              </a:ext>
            </a:extLst>
          </p:cNvPr>
          <p:cNvSpPr txBox="1"/>
          <p:nvPr/>
        </p:nvSpPr>
        <p:spPr>
          <a:xfrm>
            <a:off x="372345" y="6281225"/>
            <a:ext cx="6305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〇その他、詳細については各献血ルームへお問い合わせください。</a:t>
            </a:r>
            <a:endParaRPr kumimoji="1" lang="en-US" altLang="ja-JP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46FC60BE-9DA5-4C4C-9D79-A6AAB86BE64F}"/>
              </a:ext>
            </a:extLst>
          </p:cNvPr>
          <p:cNvSpPr txBox="1"/>
          <p:nvPr/>
        </p:nvSpPr>
        <p:spPr>
          <a:xfrm>
            <a:off x="247612" y="13285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○献血をするにあたって</a:t>
            </a:r>
            <a:endParaRPr kumimoji="1" lang="ja-JP" altLang="en-US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BDF81A1-B702-414E-A985-08701138F3DC}"/>
              </a:ext>
            </a:extLst>
          </p:cNvPr>
          <p:cNvSpPr txBox="1"/>
          <p:nvPr/>
        </p:nvSpPr>
        <p:spPr>
          <a:xfrm>
            <a:off x="322913" y="7105888"/>
            <a:ext cx="64862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密を防ぐため、またスムーズにご案内するためにも</a:t>
            </a:r>
            <a:r>
              <a:rPr lang="ja-JP" altLang="en-US" sz="14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献血ルームではご予約をお願</a:t>
            </a:r>
            <a:endParaRPr lang="en-US" altLang="ja-JP" sz="14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4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いしています</a:t>
            </a:r>
            <a:r>
              <a:rPr kumimoji="1" lang="ja-JP" altLang="en-US" sz="14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。</a:t>
            </a:r>
            <a:r>
              <a:rPr kumimoji="1"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ご予約は献血希望日の前日</a:t>
            </a:r>
            <a:r>
              <a:rPr kumimoji="1" lang="en-US" altLang="ja-JP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17</a:t>
            </a:r>
            <a:r>
              <a:rPr kumimoji="1"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時まで。各献血ルームへお電話頂く</a:t>
            </a:r>
            <a:endParaRPr kumimoji="1" lang="en-US" altLang="ja-JP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か、献血</a:t>
            </a:r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カードをお持ちの方はラブラッドサイトより</a:t>
            </a:r>
            <a:r>
              <a:rPr lang="en-US" altLang="ja-JP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WEB</a:t>
            </a:r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予約が可能です。</a:t>
            </a:r>
            <a:endParaRPr kumimoji="1" lang="en-US" altLang="ja-JP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4E072CF4-C6D1-4D4E-A578-199DDB1F778A}"/>
              </a:ext>
            </a:extLst>
          </p:cNvPr>
          <p:cNvSpPr txBox="1"/>
          <p:nvPr/>
        </p:nvSpPr>
        <p:spPr>
          <a:xfrm>
            <a:off x="381783" y="636455"/>
            <a:ext cx="6305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安全のため、献血する際の基準、条件があります。</a:t>
            </a:r>
            <a:endParaRPr kumimoji="1" lang="en-US" altLang="ja-JP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CD17055-E49B-4FB7-AB67-A6A2CECC0A7E}"/>
              </a:ext>
            </a:extLst>
          </p:cNvPr>
          <p:cNvSpPr txBox="1"/>
          <p:nvPr/>
        </p:nvSpPr>
        <p:spPr>
          <a:xfrm>
            <a:off x="336231" y="1173157"/>
            <a:ext cx="6305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・採血基準の主なもの</a:t>
            </a:r>
            <a:endParaRPr kumimoji="1" lang="en-US" altLang="ja-JP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4440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BA7E932958E6346967B9A383D657995" ma:contentTypeVersion="14" ma:contentTypeDescription="新しいドキュメントを作成します。" ma:contentTypeScope="" ma:versionID="26b25e56348204e18f3aaf32504eb3f8">
  <xsd:schema xmlns:xsd="http://www.w3.org/2001/XMLSchema" xmlns:xs="http://www.w3.org/2001/XMLSchema" xmlns:p="http://schemas.microsoft.com/office/2006/metadata/properties" xmlns:ns2="1ce80207-3c1c-485a-8a4d-5a70aeb15a25" xmlns:ns3="43864347-8a96-41b1-9251-ca17f30b9b99" targetNamespace="http://schemas.microsoft.com/office/2006/metadata/properties" ma:root="true" ma:fieldsID="7f18d4cdfa4f5c2e27c15af07fca9780" ns2:_="" ns3:_="">
    <xsd:import namespace="1ce80207-3c1c-485a-8a4d-5a70aeb15a25"/>
    <xsd:import namespace="43864347-8a96-41b1-9251-ca17f30b9b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e80207-3c1c-485a-8a4d-5a70aeb15a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864347-8a96-41b1-9251-ca17f30b9b9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6F0179-6090-4539-9D14-15EADB5EF0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e80207-3c1c-485a-8a4d-5a70aeb15a25"/>
    <ds:schemaRef ds:uri="43864347-8a96-41b1-9251-ca17f30b9b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69DCC8-6A08-4AF8-BE72-DD8224D101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ABDC4B-2F03-46BD-B002-53EE779EE26E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43864347-8a96-41b1-9251-ca17f30b9b99"/>
    <ds:schemaRef ds:uri="1ce80207-3c1c-485a-8a4d-5a70aeb15a25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424</Words>
  <Application>Microsoft Office PowerPoint</Application>
  <PresentationFormat>A4 210 x 297 mm</PresentationFormat>
  <Paragraphs>48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ＤＨＰ特太ゴシック体</vt:lpstr>
      <vt:lpstr>HGPｺﾞｼｯｸE</vt:lpstr>
      <vt:lpstr>HGP創英角ｺﾞｼｯｸUB</vt:lpstr>
      <vt:lpstr>HGSｺﾞｼｯｸE</vt:lpstr>
      <vt:lpstr>HGｺﾞｼｯｸE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owner</dc:creator>
  <cp:lastModifiedBy>木村壽男</cp:lastModifiedBy>
  <cp:revision>18</cp:revision>
  <cp:lastPrinted>2022-02-21T06:01:13Z</cp:lastPrinted>
  <dcterms:created xsi:type="dcterms:W3CDTF">2022-01-22T12:05:18Z</dcterms:created>
  <dcterms:modified xsi:type="dcterms:W3CDTF">2022-03-10T07:00:25Z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0x010100EBA7E932958E6346967B9A383D657995</vt:lpwstr>
  </property>
</Properties>
</file>