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621F57-9E1F-2AE1-66FB-67C0EB11E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7B2457-CDEF-64CE-B032-9B5E3A5349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CCFD07E-CC0C-466B-B59C-3EDA4004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D50E18C-C3A7-3B0E-057C-D3FBAA59E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9D26E35-6D4A-00B6-FDBB-5D72186F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595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8C8072B-A155-A7E5-C0FF-6CE379A4C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90F3AAE-5F39-AEEE-AE0D-2DC531821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52E5C3-D4C0-BFD3-059B-9C0CEDF1C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B5C094-0A52-414D-9810-AE44C2329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A39912-703E-D084-75A8-D4C540599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409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8930F97-9DBA-A15E-270C-5CF86CD1EF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759A00D-4616-49DD-4AC7-CFC462B8D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5BF8A0-152E-3188-7D5E-6F963FEDE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1DF822-79ED-F7EC-2674-089E41409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CE4655-6AAE-314D-A9B4-3F832DA8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057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2F8AE-D49D-9961-3352-6AC100AC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80C474-4151-0CB0-7228-8E9471E19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A385CB-0F71-637B-C5DF-EB3A11C46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4CC350-39B8-A175-6009-B925EE330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86FEF58-FD6E-A248-1E36-5BE2D2D77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943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252286-EE8A-B35D-7D75-3E0ABFE92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F84A43C-16DD-A854-D4DE-C6E629C5D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EAFFF5-8F84-55BC-D632-1FF16934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B48544-DDDD-A1D6-5328-E27EE3C6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FCA46-9659-14F3-02DB-FA4E6324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03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B5E28-6FEE-BB4E-3619-02FE43A9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82940C2-5B9C-4BE7-541B-A65912139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4D03865-1595-E806-465A-3FF44540C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9833EA1-3C07-D65A-E606-68AE236D6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168FE0-7DA6-D51C-9813-CE790E9BE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E98A96D-3A2E-D94A-4887-8292DA11A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288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F1C3EFF-CD93-D22A-7631-6E0F8036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FB71FBB-CA08-4F36-A7F6-F7F782D32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A8B511-2973-8FD2-47BC-8EEA969EE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62F7E66-260B-B5D6-34EE-5E2892035D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707736F8-135F-3065-5F93-CD77E6E632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40C2E01-48D0-B7C2-42FA-66B7E8CDE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20B3B00-822A-0A3B-222E-C5DF8189F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7F89B1D-F95C-153C-8D9A-B465A48CA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546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81AB0B-EE97-E9B0-C8B1-25CDBB9F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96A4302-E444-8F4E-6687-F2295DF75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0FEA06-48FB-23F6-8D15-BA4BB9CD0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9DE3CE9-6388-73E0-D8CD-50AFF6F7B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474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FD28DB1-D211-5673-DAB2-52957D04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7FB47C-35B5-DA42-219E-7BF33DB3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19ED87-8674-2E7E-4A24-DE38EFD7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68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57C85E-9EA3-32C2-E543-F01DF6FC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A66CAF-B4B7-55F5-DD6A-7F3104B96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AB129B6-9FC1-7B5E-BA6E-A2D8B025D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BF3F936-CB93-EF21-6986-3941D07C1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B28C68-4C15-7D31-496D-5B26AE2D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4D5578D-630E-EAA2-3462-645761AA8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72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8E135D-2203-218B-2193-76B5C276B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51B03BB-73E3-CCB1-27D6-1E7478D18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78B9006-D94D-3315-328D-250182EDD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C5795E-D272-A55F-B264-82021B88A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E21195-4D3C-A1B6-4EF5-8AD04E79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F073994-24CD-1E7F-E0D3-611A89AA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041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680F2B9-AAF0-FDF6-57A6-707950E33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D016F59-DF52-2C75-5D47-A221C249D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4773628-2B45-3C4D-3DFA-CBC4EBB59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CF584-2BC5-41E4-A619-68CD7A464B58}" type="datetimeFigureOut">
              <a:rPr kumimoji="1" lang="ja-JP" altLang="en-US" smtClean="0"/>
              <a:t>2024/9/17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3C9AA6-3311-E784-2941-11EEBA281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F2B295-3B6B-8D3A-2F82-C2E95DDF4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53005-338C-4DA7-84C9-CC7AA7E26B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84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図 6" descr="建物の前に立っ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1FDE2942-E565-4086-72C2-D7C74BCF1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34" b="20500"/>
          <a:stretch/>
        </p:blipFill>
        <p:spPr>
          <a:xfrm>
            <a:off x="1527083" y="965200"/>
            <a:ext cx="3596385" cy="20602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人, 座る, 女性, 男 が含まれている画像&#10;&#10;自動的に生成された説明">
            <a:extLst>
              <a:ext uri="{FF2B5EF4-FFF2-40B4-BE49-F238E27FC236}">
                <a16:creationId xmlns:a16="http://schemas.microsoft.com/office/drawing/2014/main" id="{E6DEFF5B-35CE-3938-9DD6-C85B2B5C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46" r="2" b="48520"/>
          <a:stretch/>
        </p:blipFill>
        <p:spPr>
          <a:xfrm>
            <a:off x="7052972" y="965200"/>
            <a:ext cx="3607397" cy="2060298"/>
          </a:xfrm>
          <a:prstGeom prst="rect">
            <a:avLst/>
          </a:prstGeom>
        </p:spPr>
      </p:pic>
      <p:sp>
        <p:nvSpPr>
          <p:cNvPr id="13" name="Rectangle 21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図 10" descr="建物の前に立っている子供たち&#10;&#10;中程度の精度で自動的に生成された説明">
            <a:extLst>
              <a:ext uri="{FF2B5EF4-FFF2-40B4-BE49-F238E27FC236}">
                <a16:creationId xmlns:a16="http://schemas.microsoft.com/office/drawing/2014/main" id="{FFA29C06-1B95-AC01-8983-D42F150251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95" b="37101"/>
          <a:stretch/>
        </p:blipFill>
        <p:spPr>
          <a:xfrm>
            <a:off x="965201" y="3837418"/>
            <a:ext cx="4733982" cy="2057956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BA04B84-AD3C-317A-1ADB-E84F49F7E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783" y="3713691"/>
            <a:ext cx="1731773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3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藏増拓朗</dc:creator>
  <cp:lastModifiedBy>藏増拓朗</cp:lastModifiedBy>
  <cp:revision>1</cp:revision>
  <dcterms:created xsi:type="dcterms:W3CDTF">2024-09-17T00:30:16Z</dcterms:created>
  <dcterms:modified xsi:type="dcterms:W3CDTF">2024-09-17T00:35:01Z</dcterms:modified>
</cp:coreProperties>
</file>