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7E92-939A-44BA-8148-3E390F858931}" type="datetimeFigureOut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2A8C-9C71-45BD-A6E5-07CEDE169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993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7E92-939A-44BA-8148-3E390F858931}" type="datetimeFigureOut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2A8C-9C71-45BD-A6E5-07CEDE169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323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7E92-939A-44BA-8148-3E390F858931}" type="datetimeFigureOut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2A8C-9C71-45BD-A6E5-07CEDE169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950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7E92-939A-44BA-8148-3E390F858931}" type="datetimeFigureOut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2A8C-9C71-45BD-A6E5-07CEDE169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4098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7E92-939A-44BA-8148-3E390F858931}" type="datetimeFigureOut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2A8C-9C71-45BD-A6E5-07CEDE169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406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7E92-939A-44BA-8148-3E390F858931}" type="datetimeFigureOut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2A8C-9C71-45BD-A6E5-07CEDE169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076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7E92-939A-44BA-8148-3E390F858931}" type="datetimeFigureOut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2A8C-9C71-45BD-A6E5-07CEDE169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684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7E92-939A-44BA-8148-3E390F858931}" type="datetimeFigureOut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2A8C-9C71-45BD-A6E5-07CEDE169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149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7E92-939A-44BA-8148-3E390F858931}" type="datetimeFigureOut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2A8C-9C71-45BD-A6E5-07CEDE169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491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7E92-939A-44BA-8148-3E390F858931}" type="datetimeFigureOut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2A8C-9C71-45BD-A6E5-07CEDE169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3891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47E92-939A-44BA-8148-3E390F858931}" type="datetimeFigureOut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52A8C-9C71-45BD-A6E5-07CEDE169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8883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47E92-939A-44BA-8148-3E390F858931}" type="datetimeFigureOut">
              <a:rPr kumimoji="1" lang="ja-JP" altLang="en-US" smtClean="0"/>
              <a:t>2019/10/21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52A8C-9C71-45BD-A6E5-07CEDE1695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9898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kumimoji="1" lang="ja-JP" altLang="en-US" sz="6600" dirty="0" smtClean="0">
                <a:solidFill>
                  <a:srgbClr val="92D05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タロットカード占い</a:t>
            </a:r>
            <a:endParaRPr kumimoji="1" lang="ja-JP" altLang="en-US" sz="6600" dirty="0">
              <a:solidFill>
                <a:srgbClr val="92D05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195736" y="1501275"/>
            <a:ext cx="5400600" cy="17895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 smtClean="0">
                <a:solidFill>
                  <a:schemeClr val="accent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献血が終わられた方を対象に、</a:t>
            </a:r>
            <a:endParaRPr kumimoji="1" lang="en-US" altLang="ja-JP" dirty="0" smtClean="0">
              <a:solidFill>
                <a:schemeClr val="accent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kumimoji="1" lang="ja-JP" altLang="en-US" dirty="0" smtClean="0">
                <a:solidFill>
                  <a:schemeClr val="accent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タロットカード占いを実施します。</a:t>
            </a:r>
            <a:endParaRPr kumimoji="1" lang="en-US" altLang="ja-JP" dirty="0" smtClean="0">
              <a:solidFill>
                <a:schemeClr val="accent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kumimoji="1" lang="ja-JP" altLang="en-US" dirty="0" smtClean="0">
                <a:solidFill>
                  <a:schemeClr val="accent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ご興味のある方は是非どうぞ！</a:t>
            </a:r>
            <a:endParaRPr kumimoji="1" lang="en-US" altLang="ja-JP" dirty="0" smtClean="0">
              <a:solidFill>
                <a:schemeClr val="accent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endParaRPr kumimoji="1" lang="ja-JP" altLang="en-US" dirty="0">
              <a:solidFill>
                <a:schemeClr val="accent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067944" y="3907967"/>
            <a:ext cx="4775210" cy="2160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実施日　　</a:t>
            </a:r>
            <a:r>
              <a:rPr lang="en-US" altLang="ja-JP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kumimoji="1" lang="ja-JP" altLang="en-US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ja-JP" altLang="en-US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kumimoji="1" lang="ja-JP" altLang="en-US" sz="220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日（火）</a:t>
            </a:r>
            <a:endParaRPr kumimoji="1" lang="en-US" altLang="ja-JP" sz="2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受付</a:t>
            </a:r>
            <a:r>
              <a:rPr lang="ja-JP" altLang="en-US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時間　</a:t>
            </a:r>
            <a:r>
              <a:rPr kumimoji="1" lang="ja-JP" altLang="en-US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１４：００～</a:t>
            </a:r>
            <a:r>
              <a:rPr lang="ja-JP" altLang="en-US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１６</a:t>
            </a:r>
            <a:r>
              <a:rPr kumimoji="1" lang="ja-JP" altLang="en-US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ja-JP" altLang="en-US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３０</a:t>
            </a:r>
            <a:endParaRPr kumimoji="1" lang="en-US" altLang="ja-JP" sz="22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おひとり様　約</a:t>
            </a:r>
            <a:r>
              <a:rPr lang="ja-JP" altLang="en-US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１５分</a:t>
            </a:r>
            <a:endParaRPr lang="en-US" altLang="ja-JP" sz="2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r>
              <a:rPr lang="ja-JP" altLang="en-US" sz="22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献血後にご案内いたします</a:t>
            </a:r>
            <a:endParaRPr lang="en-US" altLang="ja-JP" sz="2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3923928" y="3645024"/>
            <a:ext cx="5063242" cy="2304256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コンテンツ プレースホルダー 3"/>
          <p:cNvSpPr txBox="1">
            <a:spLocks/>
          </p:cNvSpPr>
          <p:nvPr/>
        </p:nvSpPr>
        <p:spPr>
          <a:xfrm>
            <a:off x="467544" y="6068207"/>
            <a:ext cx="2488252" cy="5875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柏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献血ルーム</a:t>
            </a:r>
            <a:endParaRPr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コンテンツ プレースホルダー 3"/>
          <p:cNvSpPr txBox="1">
            <a:spLocks/>
          </p:cNvSpPr>
          <p:nvPr/>
        </p:nvSpPr>
        <p:spPr>
          <a:xfrm>
            <a:off x="6489572" y="6114951"/>
            <a:ext cx="2497598" cy="4940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実施者　</a:t>
            </a:r>
            <a:r>
              <a:rPr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ZAKI</a:t>
            </a:r>
          </a:p>
        </p:txBody>
      </p:sp>
      <p:sp>
        <p:nvSpPr>
          <p:cNvPr id="8" name="AutoShape 2" descr="ã¿ã­ããå ãã®ã¤ã©ã¹ã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" name="AutoShape 4" descr="ã¿ã­ããå ãã®ã¤ã©ã¹ã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" name="AutoShape 6" descr="https://4.bp.blogspot.com/-pKEAvr4yNHw/VPPqTgedrDI/AAAAAAAAr7Q/wlVQHce4NWY/s800/tarot_uranai_woman.pn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" name="AutoShape 8" descr="https://4.bp.blogspot.com/-pKEAvr4yNHw/VPPqTgedrDI/AAAAAAAAr7Q/wlVQHce4NWY/s800/tarot_uranai_woman.pn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" name="AutoShape 10" descr="https://4.bp.blogspot.com/-pKEAvr4yNHw/VPPqTgedrDI/AAAAAAAAr7Q/wlVQHce4NWY/s800/tarot_uranai_woman.png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3" name="AutoShape 12" descr="https://4.bp.blogspot.com/-pKEAvr4yNHw/VPPqTgedrDI/AAAAAAAAr7Q/wlVQHce4NWY/s800/tarot_uranai_woman.png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4" name="Picture 3" descr="\\dc-nas001\関東甲信越ブロック\千葉県赤十字血液センター\柏出張所\課内\管理係\柏ルーム独自キャンペーン\H30年度\tarot_uranai_woma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856" y="3284984"/>
            <a:ext cx="2378984" cy="2726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5296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30</Words>
  <Application>Microsoft Office PowerPoint</Application>
  <PresentationFormat>画面に合わせる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HGP創英角ﾎﾟｯﾌﾟ体</vt:lpstr>
      <vt:lpstr>HG丸ｺﾞｼｯｸM-PRO</vt:lpstr>
      <vt:lpstr>ＭＳ Ｐゴシック</vt:lpstr>
      <vt:lpstr>Arial</vt:lpstr>
      <vt:lpstr>Calibri</vt:lpstr>
      <vt:lpstr>Office ​​テーマ</vt:lpstr>
      <vt:lpstr>タロットカード占い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タロットカード占い</dc:title>
  <dc:creator>田村恭一</dc:creator>
  <cp:lastModifiedBy>佐藤高規</cp:lastModifiedBy>
  <cp:revision>37</cp:revision>
  <dcterms:created xsi:type="dcterms:W3CDTF">2018-05-14T06:07:49Z</dcterms:created>
  <dcterms:modified xsi:type="dcterms:W3CDTF">2019-10-21T10:02:59Z</dcterms:modified>
</cp:coreProperties>
</file>