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95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29A19F-1E9C-4350-BBB1-842F629127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7E37380-9D4F-4CD8-B2BB-298CF6112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A2340F-7184-405E-A826-3D629D185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1897-0496-494E-92E4-F445002F083F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0290ED-49AB-4425-85E5-399B3F137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EA21C-3727-4DFF-AB61-8E75B99E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45F4-2D82-417F-A24D-C8E550AF50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28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259302-E32D-46FF-8FC9-AEA42D6D1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51A0712-BBA3-41AC-A57E-5A7A63B172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C97F52-C745-4D32-83FF-F7DAB078A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1897-0496-494E-92E4-F445002F083F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0EAC40-C3E2-4122-9A8D-F0D29AECF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13392B-167F-4811-8A16-004AEFAB4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45F4-2D82-417F-A24D-C8E550AF50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01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1B0E1EE-DC3A-464A-A7EA-86C6C90C1C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43A8B1-9FCE-4240-9BAA-97E26C0F3F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FAFEC6-1EC0-4D1F-A21D-DA9EC9C18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1897-0496-494E-92E4-F445002F083F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B3AEAB-2C89-4ABD-BD47-13C875BC1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822135-4171-49CF-968A-70D915410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45F4-2D82-417F-A24D-C8E550AF50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4112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02E309-C208-4099-A2C4-310054D2E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59C32B7-296E-45C7-903B-FDD393730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7AE797-F1DF-417D-AE41-3DF976C24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1897-0496-494E-92E4-F445002F083F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B01076-A27A-4A25-82D8-EF367C56E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7A9B34-04AA-4C33-8C3A-F8D562B74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45F4-2D82-417F-A24D-C8E550AF50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963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D33971-6822-4779-BEA4-8707680BD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D1A9A91-C054-428B-8FEF-F4707532C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666BB0-6212-475B-B918-DE0EF07FB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1897-0496-494E-92E4-F445002F083F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F97B5E-8D5A-48E9-930C-D691E7100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A269F0-0A93-42B2-8F67-8529CECF4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45F4-2D82-417F-A24D-C8E550AF50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427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2358E4-DA0E-444B-A3B7-EAF2AABD7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3FB0FF-3AFD-4EE0-BAA0-27415D0AC7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8F64127-CCAE-4420-990F-232A0505B0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2EC628B-2417-451F-BEF6-F61FBCC6A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1897-0496-494E-92E4-F445002F083F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20C35DF-9BC6-4D8E-81C1-02522E370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7C3902D-50F8-4441-82BE-B6013C05B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45F4-2D82-417F-A24D-C8E550AF50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5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F19765-44F6-495C-ADA5-7D13F3DD0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F9D3799-5657-490F-89EA-472593724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692123-85E6-4556-88E0-B6582264E7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45A16DF-A588-46ED-B48E-C9639EABEB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7DEC4DC-ABD9-407C-98FC-8A9DF685A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76ABA93-1A89-467C-B41F-E8EA6E0B6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1897-0496-494E-92E4-F445002F083F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1F62AA3-0EC4-4C66-8426-C138E766E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F2C2CA3-2D6A-4CAF-A014-30B3C73EE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45F4-2D82-417F-A24D-C8E550AF50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490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E30271-9E5F-4828-89B1-99041C62D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D444566-19A1-4BF1-9AF5-E653C033C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1897-0496-494E-92E4-F445002F083F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4A9BAAA-0415-46CC-8A5C-E60FED2B1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FAE1D23-E3FB-464E-B8C0-24008320A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45F4-2D82-417F-A24D-C8E550AF50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682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A6E0EF4-70D4-4D83-B458-B588A0FF9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1897-0496-494E-92E4-F445002F083F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C1E02F2-AA68-485C-8E7F-DB59A8CC7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36F5CC8-7CDA-426E-8B32-B3F8FA0DA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45F4-2D82-417F-A24D-C8E550AF50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533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75D78E-E656-4B3A-A622-4B0122D67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275F9BA-8E0D-4D86-A2C1-689F0DC4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F28D04D-27FE-4B01-BFEB-002D391A1C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8005B21-FBE0-4BB6-BFFF-3281AADC7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1897-0496-494E-92E4-F445002F083F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AD7698B-F8A2-4641-8399-5FE133CE5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5B07B9D-3DB9-4E59-98FB-5ABD4B92D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45F4-2D82-417F-A24D-C8E550AF50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91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22751A-20F4-48ED-9EAE-2C1D011E2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961CDE7-1BCA-49CF-93A2-407758725B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7D9DFE7-453C-454E-8630-DD30EA0F7D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C1FE6D5-E3D9-47C5-93DA-8DAEF1BF6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1897-0496-494E-92E4-F445002F083F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FF5890F-BD37-49CF-A29A-F9CE4C19C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35CEB64-0EF1-45B7-A7FB-F75405594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45F4-2D82-417F-A24D-C8E550AF50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26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D06259D-8F34-43BB-9962-4B0CD8892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3D6C34-5E4F-4230-8297-41D25EA97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BF73BD-345C-4B40-BB8C-C37CC6D258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C1897-0496-494E-92E4-F445002F083F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5993C7-7659-4081-82C8-A0EDFF60A4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310E30-CD3E-4A34-917C-276F87ABAA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345F4-2D82-417F-A24D-C8E550AF50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2967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F28DE549-A1EC-48D9-B9D5-458FCB5D64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62375"/>
              </p:ext>
            </p:extLst>
          </p:nvPr>
        </p:nvGraphicFramePr>
        <p:xfrm>
          <a:off x="205741" y="1203958"/>
          <a:ext cx="11780517" cy="542163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682931">
                  <a:extLst>
                    <a:ext uri="{9D8B030D-6E8A-4147-A177-3AD203B41FA5}">
                      <a16:colId xmlns:a16="http://schemas.microsoft.com/office/drawing/2014/main" val="722651350"/>
                    </a:ext>
                  </a:extLst>
                </a:gridCol>
                <a:gridCol w="1682931">
                  <a:extLst>
                    <a:ext uri="{9D8B030D-6E8A-4147-A177-3AD203B41FA5}">
                      <a16:colId xmlns:a16="http://schemas.microsoft.com/office/drawing/2014/main" val="1018213709"/>
                    </a:ext>
                  </a:extLst>
                </a:gridCol>
                <a:gridCol w="1682931">
                  <a:extLst>
                    <a:ext uri="{9D8B030D-6E8A-4147-A177-3AD203B41FA5}">
                      <a16:colId xmlns:a16="http://schemas.microsoft.com/office/drawing/2014/main" val="719450123"/>
                    </a:ext>
                  </a:extLst>
                </a:gridCol>
                <a:gridCol w="1682931">
                  <a:extLst>
                    <a:ext uri="{9D8B030D-6E8A-4147-A177-3AD203B41FA5}">
                      <a16:colId xmlns:a16="http://schemas.microsoft.com/office/drawing/2014/main" val="650065376"/>
                    </a:ext>
                  </a:extLst>
                </a:gridCol>
                <a:gridCol w="1682931">
                  <a:extLst>
                    <a:ext uri="{9D8B030D-6E8A-4147-A177-3AD203B41FA5}">
                      <a16:colId xmlns:a16="http://schemas.microsoft.com/office/drawing/2014/main" val="4045390714"/>
                    </a:ext>
                  </a:extLst>
                </a:gridCol>
                <a:gridCol w="1682931">
                  <a:extLst>
                    <a:ext uri="{9D8B030D-6E8A-4147-A177-3AD203B41FA5}">
                      <a16:colId xmlns:a16="http://schemas.microsoft.com/office/drawing/2014/main" val="3149445968"/>
                    </a:ext>
                  </a:extLst>
                </a:gridCol>
                <a:gridCol w="1682931">
                  <a:extLst>
                    <a:ext uri="{9D8B030D-6E8A-4147-A177-3AD203B41FA5}">
                      <a16:colId xmlns:a16="http://schemas.microsoft.com/office/drawing/2014/main" val="2846530410"/>
                    </a:ext>
                  </a:extLst>
                </a:gridCol>
              </a:tblGrid>
              <a:tr h="7897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solidFill>
                            <a:srgbClr val="FF0000"/>
                          </a:solidFill>
                        </a:rPr>
                        <a:t>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/>
                        <a:t>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/>
                        <a:t>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/>
                        <a:t>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/>
                        <a:t>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/>
                        <a:t>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solidFill>
                            <a:schemeClr val="accent1"/>
                          </a:solidFill>
                        </a:rPr>
                        <a:t>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519112"/>
                  </a:ext>
                </a:extLst>
              </a:tr>
              <a:tr h="926369"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/>
                        <a:t>1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/>
                        <a:t>2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>
                          <a:solidFill>
                            <a:srgbClr val="00B0F0"/>
                          </a:solidFill>
                        </a:rPr>
                        <a:t>3</a:t>
                      </a:r>
                      <a:endParaRPr kumimoji="1" lang="ja-JP" altLang="en-US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709082"/>
                  </a:ext>
                </a:extLst>
              </a:tr>
              <a:tr h="926369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>
                          <a:solidFill>
                            <a:srgbClr val="FF0000"/>
                          </a:solidFill>
                        </a:rPr>
                        <a:t>4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/>
                        <a:t>5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/>
                        <a:t>6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/>
                        <a:t>7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/>
                        <a:t>8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/>
                        <a:t>9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>
                          <a:solidFill>
                            <a:srgbClr val="00B0F0"/>
                          </a:solidFill>
                        </a:rPr>
                        <a:t>10</a:t>
                      </a:r>
                      <a:endParaRPr kumimoji="1" lang="ja-JP" altLang="en-US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742191"/>
                  </a:ext>
                </a:extLst>
              </a:tr>
              <a:tr h="926369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>
                          <a:solidFill>
                            <a:srgbClr val="FF0000"/>
                          </a:solidFill>
                        </a:rPr>
                        <a:t>11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/>
                        <a:t>12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/>
                        <a:t>13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/>
                        <a:t>14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/>
                        <a:t>15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/>
                        <a:t>16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>
                          <a:solidFill>
                            <a:srgbClr val="00B0F0"/>
                          </a:solidFill>
                        </a:rPr>
                        <a:t>17</a:t>
                      </a:r>
                      <a:endParaRPr kumimoji="1" lang="ja-JP" altLang="en-US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512249"/>
                  </a:ext>
                </a:extLst>
              </a:tr>
              <a:tr h="926369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>
                          <a:solidFill>
                            <a:srgbClr val="FF0000"/>
                          </a:solidFill>
                        </a:rPr>
                        <a:t>18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/>
                        <a:t>19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/>
                        <a:t>20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/>
                        <a:t>21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/>
                        <a:t>22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/>
                        <a:t>23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>
                          <a:solidFill>
                            <a:srgbClr val="00B0F0"/>
                          </a:solidFill>
                        </a:rPr>
                        <a:t>24</a:t>
                      </a:r>
                      <a:endParaRPr kumimoji="1" lang="ja-JP" altLang="en-US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205799"/>
                  </a:ext>
                </a:extLst>
              </a:tr>
              <a:tr h="926369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>
                          <a:solidFill>
                            <a:srgbClr val="FF0000"/>
                          </a:solidFill>
                        </a:rPr>
                        <a:t>25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/>
                        <a:t>26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/>
                        <a:t>27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/>
                        <a:t>28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/>
                        <a:t>29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/>
                        <a:t>30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>
                          <a:solidFill>
                            <a:srgbClr val="00B0F0"/>
                          </a:solidFill>
                        </a:rPr>
                        <a:t>31</a:t>
                      </a:r>
                      <a:endParaRPr kumimoji="1" lang="ja-JP" altLang="en-US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9618"/>
                  </a:ext>
                </a:extLst>
              </a:tr>
            </a:tbl>
          </a:graphicData>
        </a:graphic>
      </p:graphicFrame>
      <p:pic>
        <p:nvPicPr>
          <p:cNvPr id="4" name="図 3" descr="ロゴ&#10;&#10;自動的に生成された説明">
            <a:extLst>
              <a:ext uri="{FF2B5EF4-FFF2-40B4-BE49-F238E27FC236}">
                <a16:creationId xmlns:a16="http://schemas.microsoft.com/office/drawing/2014/main" id="{EA4614CD-8E2B-492B-9773-8CA179CB42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109" y="0"/>
            <a:ext cx="3541059" cy="120396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04C9369-A09C-48B7-B9DC-26A86858019D}"/>
              </a:ext>
            </a:extLst>
          </p:cNvPr>
          <p:cNvSpPr txBox="1"/>
          <p:nvPr/>
        </p:nvSpPr>
        <p:spPr>
          <a:xfrm>
            <a:off x="6949440" y="2270760"/>
            <a:ext cx="1645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お肌の分析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kumimoji="1" lang="en-US" altLang="ja-JP" dirty="0"/>
              <a:t>10</a:t>
            </a:r>
            <a:r>
              <a:rPr kumimoji="1" lang="ja-JP" altLang="en-US" dirty="0"/>
              <a:t>時半～</a:t>
            </a:r>
            <a:r>
              <a:rPr kumimoji="1" lang="en-US" altLang="ja-JP" dirty="0"/>
              <a:t>16</a:t>
            </a:r>
            <a:r>
              <a:rPr kumimoji="1" lang="ja-JP" altLang="en-US" dirty="0"/>
              <a:t>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5A4D9A-48FF-4119-B7B1-78294A5F29C0}"/>
              </a:ext>
            </a:extLst>
          </p:cNvPr>
          <p:cNvSpPr txBox="1"/>
          <p:nvPr/>
        </p:nvSpPr>
        <p:spPr>
          <a:xfrm>
            <a:off x="8641080" y="2270760"/>
            <a:ext cx="1645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お肌の分析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kumimoji="1" lang="en-US" altLang="ja-JP" dirty="0"/>
              <a:t>10</a:t>
            </a:r>
            <a:r>
              <a:rPr kumimoji="1" lang="ja-JP" altLang="en-US" dirty="0"/>
              <a:t>時半～</a:t>
            </a:r>
            <a:r>
              <a:rPr kumimoji="1" lang="en-US" altLang="ja-JP" dirty="0"/>
              <a:t>16</a:t>
            </a:r>
            <a:r>
              <a:rPr kumimoji="1" lang="ja-JP" altLang="en-US" dirty="0"/>
              <a:t>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22DFF6-FF40-47B3-B87B-B650FF3F7189}"/>
              </a:ext>
            </a:extLst>
          </p:cNvPr>
          <p:cNvSpPr txBox="1"/>
          <p:nvPr/>
        </p:nvSpPr>
        <p:spPr>
          <a:xfrm>
            <a:off x="10302240" y="2270760"/>
            <a:ext cx="1645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お肌の分析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kumimoji="1" lang="en-US" altLang="ja-JP" dirty="0"/>
              <a:t>10</a:t>
            </a:r>
            <a:r>
              <a:rPr kumimoji="1" lang="ja-JP" altLang="en-US" dirty="0"/>
              <a:t>時半～</a:t>
            </a:r>
            <a:r>
              <a:rPr kumimoji="1" lang="en-US" altLang="ja-JP" dirty="0"/>
              <a:t>16</a:t>
            </a:r>
            <a:r>
              <a:rPr kumimoji="1" lang="ja-JP" altLang="en-US" dirty="0"/>
              <a:t>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AB34F8D-2D4A-44DC-AEC6-BB7B8E6E83DF}"/>
              </a:ext>
            </a:extLst>
          </p:cNvPr>
          <p:cNvSpPr txBox="1"/>
          <p:nvPr/>
        </p:nvSpPr>
        <p:spPr>
          <a:xfrm>
            <a:off x="8641080" y="4130040"/>
            <a:ext cx="1645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お肌の分析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kumimoji="1" lang="en-US" altLang="ja-JP" dirty="0"/>
              <a:t>10</a:t>
            </a:r>
            <a:r>
              <a:rPr kumimoji="1" lang="ja-JP" altLang="en-US" dirty="0"/>
              <a:t>時半～</a:t>
            </a:r>
            <a:r>
              <a:rPr kumimoji="1" lang="en-US" altLang="ja-JP" dirty="0"/>
              <a:t>16</a:t>
            </a:r>
            <a:r>
              <a:rPr kumimoji="1" lang="ja-JP" altLang="en-US" dirty="0"/>
              <a:t>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2D44443-BEE6-413C-9875-C980D59215ED}"/>
              </a:ext>
            </a:extLst>
          </p:cNvPr>
          <p:cNvSpPr txBox="1"/>
          <p:nvPr/>
        </p:nvSpPr>
        <p:spPr>
          <a:xfrm>
            <a:off x="3596640" y="4130040"/>
            <a:ext cx="1645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お肌の分析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kumimoji="1" lang="en-US" altLang="ja-JP" dirty="0"/>
              <a:t>10</a:t>
            </a:r>
            <a:r>
              <a:rPr kumimoji="1" lang="ja-JP" altLang="en-US" dirty="0"/>
              <a:t>時半～</a:t>
            </a:r>
            <a:r>
              <a:rPr kumimoji="1" lang="en-US" altLang="ja-JP" dirty="0"/>
              <a:t>16</a:t>
            </a:r>
            <a:r>
              <a:rPr kumimoji="1" lang="ja-JP" altLang="en-US" dirty="0"/>
              <a:t>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9789861-C048-4385-AF46-B06FD871B157}"/>
              </a:ext>
            </a:extLst>
          </p:cNvPr>
          <p:cNvSpPr txBox="1"/>
          <p:nvPr/>
        </p:nvSpPr>
        <p:spPr>
          <a:xfrm>
            <a:off x="3581400" y="3200400"/>
            <a:ext cx="1645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お肌の分析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kumimoji="1" lang="en-US" altLang="ja-JP" dirty="0"/>
              <a:t>10</a:t>
            </a:r>
            <a:r>
              <a:rPr kumimoji="1" lang="ja-JP" altLang="en-US" dirty="0"/>
              <a:t>時半～</a:t>
            </a:r>
            <a:r>
              <a:rPr kumimoji="1" lang="en-US" altLang="ja-JP" dirty="0"/>
              <a:t>16</a:t>
            </a:r>
            <a:r>
              <a:rPr kumimoji="1" lang="ja-JP" altLang="en-US" dirty="0"/>
              <a:t>時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ECC29DE-9A23-42CE-A96E-BE1B5980FFCA}"/>
              </a:ext>
            </a:extLst>
          </p:cNvPr>
          <p:cNvSpPr txBox="1"/>
          <p:nvPr/>
        </p:nvSpPr>
        <p:spPr>
          <a:xfrm>
            <a:off x="8625840" y="3200400"/>
            <a:ext cx="1645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お肌の分析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kumimoji="1" lang="en-US" altLang="ja-JP" dirty="0"/>
              <a:t>10</a:t>
            </a:r>
            <a:r>
              <a:rPr kumimoji="1" lang="ja-JP" altLang="en-US" dirty="0"/>
              <a:t>時半～</a:t>
            </a:r>
            <a:r>
              <a:rPr kumimoji="1" lang="en-US" altLang="ja-JP" dirty="0"/>
              <a:t>16</a:t>
            </a:r>
            <a:r>
              <a:rPr kumimoji="1" lang="ja-JP" altLang="en-US" dirty="0"/>
              <a:t>時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F6C0044-038D-492A-93E3-3DA436783A0B}"/>
              </a:ext>
            </a:extLst>
          </p:cNvPr>
          <p:cNvSpPr txBox="1"/>
          <p:nvPr/>
        </p:nvSpPr>
        <p:spPr>
          <a:xfrm>
            <a:off x="10317480" y="3200400"/>
            <a:ext cx="1645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お肌の分析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kumimoji="1" lang="en-US" altLang="ja-JP" dirty="0"/>
              <a:t>10</a:t>
            </a:r>
            <a:r>
              <a:rPr kumimoji="1" lang="ja-JP" altLang="en-US" dirty="0"/>
              <a:t>時半～</a:t>
            </a:r>
            <a:r>
              <a:rPr kumimoji="1" lang="en-US" altLang="ja-JP" dirty="0"/>
              <a:t>16</a:t>
            </a:r>
            <a:r>
              <a:rPr kumimoji="1" lang="ja-JP" altLang="en-US" dirty="0"/>
              <a:t>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644D75E-905B-4986-811D-B8756F7B364F}"/>
              </a:ext>
            </a:extLst>
          </p:cNvPr>
          <p:cNvSpPr txBox="1"/>
          <p:nvPr/>
        </p:nvSpPr>
        <p:spPr>
          <a:xfrm>
            <a:off x="8641080" y="5044440"/>
            <a:ext cx="1645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お肌の分析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kumimoji="1" lang="en-US" altLang="ja-JP" dirty="0"/>
              <a:t>10</a:t>
            </a:r>
            <a:r>
              <a:rPr kumimoji="1" lang="ja-JP" altLang="en-US" dirty="0"/>
              <a:t>時半～</a:t>
            </a:r>
            <a:r>
              <a:rPr kumimoji="1" lang="en-US" altLang="ja-JP" dirty="0"/>
              <a:t>16</a:t>
            </a:r>
            <a:r>
              <a:rPr kumimoji="1" lang="ja-JP" altLang="en-US" dirty="0"/>
              <a:t>時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E16304B-9D46-4F7A-A225-667361878C87}"/>
              </a:ext>
            </a:extLst>
          </p:cNvPr>
          <p:cNvSpPr txBox="1"/>
          <p:nvPr/>
        </p:nvSpPr>
        <p:spPr>
          <a:xfrm>
            <a:off x="6949440" y="5044440"/>
            <a:ext cx="1645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お肌の分析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kumimoji="1" lang="en-US" altLang="ja-JP" dirty="0"/>
              <a:t>10</a:t>
            </a:r>
            <a:r>
              <a:rPr kumimoji="1" lang="ja-JP" altLang="en-US" dirty="0"/>
              <a:t>時半～</a:t>
            </a:r>
            <a:r>
              <a:rPr kumimoji="1" lang="en-US" altLang="ja-JP" dirty="0"/>
              <a:t>16</a:t>
            </a:r>
            <a:r>
              <a:rPr kumimoji="1" lang="ja-JP" altLang="en-US" dirty="0"/>
              <a:t>時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3CF3B11-B9E0-41EE-8ABE-88675A0FBA41}"/>
              </a:ext>
            </a:extLst>
          </p:cNvPr>
          <p:cNvSpPr txBox="1"/>
          <p:nvPr/>
        </p:nvSpPr>
        <p:spPr>
          <a:xfrm>
            <a:off x="3596640" y="5044440"/>
            <a:ext cx="1645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お肌の分析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kumimoji="1" lang="en-US" altLang="ja-JP" dirty="0"/>
              <a:t>10</a:t>
            </a:r>
            <a:r>
              <a:rPr kumimoji="1" lang="ja-JP" altLang="en-US" dirty="0"/>
              <a:t>時半～</a:t>
            </a:r>
            <a:r>
              <a:rPr kumimoji="1" lang="en-US" altLang="ja-JP" dirty="0"/>
              <a:t>16</a:t>
            </a:r>
            <a:r>
              <a:rPr kumimoji="1" lang="ja-JP" altLang="en-US" dirty="0"/>
              <a:t>時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8812572-C845-4816-A941-380775F1A276}"/>
              </a:ext>
            </a:extLst>
          </p:cNvPr>
          <p:cNvSpPr txBox="1"/>
          <p:nvPr/>
        </p:nvSpPr>
        <p:spPr>
          <a:xfrm>
            <a:off x="1905000" y="5044440"/>
            <a:ext cx="1645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お肌の分析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kumimoji="1" lang="en-US" altLang="ja-JP" dirty="0"/>
              <a:t>10</a:t>
            </a:r>
            <a:r>
              <a:rPr kumimoji="1" lang="ja-JP" altLang="en-US" dirty="0"/>
              <a:t>時半～</a:t>
            </a:r>
            <a:r>
              <a:rPr kumimoji="1" lang="en-US" altLang="ja-JP" dirty="0"/>
              <a:t>16</a:t>
            </a:r>
            <a:r>
              <a:rPr kumimoji="1" lang="ja-JP" altLang="en-US" dirty="0"/>
              <a:t>時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A43009E-3D41-4D06-BC1D-54F46E3FEB43}"/>
              </a:ext>
            </a:extLst>
          </p:cNvPr>
          <p:cNvSpPr txBox="1"/>
          <p:nvPr/>
        </p:nvSpPr>
        <p:spPr>
          <a:xfrm>
            <a:off x="10317480" y="4130040"/>
            <a:ext cx="1645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お肌の分析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kumimoji="1" lang="en-US" altLang="ja-JP" dirty="0"/>
              <a:t>10</a:t>
            </a:r>
            <a:r>
              <a:rPr kumimoji="1" lang="ja-JP" altLang="en-US" dirty="0"/>
              <a:t>時半～</a:t>
            </a:r>
            <a:r>
              <a:rPr kumimoji="1" lang="en-US" altLang="ja-JP" dirty="0"/>
              <a:t>16</a:t>
            </a:r>
            <a:r>
              <a:rPr kumimoji="1" lang="ja-JP" altLang="en-US" dirty="0"/>
              <a:t>時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AAEF343-1965-4B93-9131-315998E640B6}"/>
              </a:ext>
            </a:extLst>
          </p:cNvPr>
          <p:cNvSpPr txBox="1"/>
          <p:nvPr/>
        </p:nvSpPr>
        <p:spPr>
          <a:xfrm>
            <a:off x="1920240" y="3200400"/>
            <a:ext cx="1645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お肌の分析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en-US" altLang="ja-JP" b="1" dirty="0"/>
              <a:t>14</a:t>
            </a:r>
            <a:r>
              <a:rPr lang="ja-JP" altLang="en-US" b="1" dirty="0"/>
              <a:t>時</a:t>
            </a:r>
            <a:r>
              <a:rPr kumimoji="1" lang="ja-JP" altLang="en-US" b="1" dirty="0"/>
              <a:t>～</a:t>
            </a:r>
            <a:r>
              <a:rPr kumimoji="1" lang="en-US" altLang="ja-JP" b="1" dirty="0"/>
              <a:t>16</a:t>
            </a:r>
            <a:r>
              <a:rPr kumimoji="1" lang="ja-JP" altLang="en-US" b="1" dirty="0"/>
              <a:t>時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AE5D044-AF23-40A6-92A0-F52111D1C166}"/>
              </a:ext>
            </a:extLst>
          </p:cNvPr>
          <p:cNvSpPr txBox="1"/>
          <p:nvPr/>
        </p:nvSpPr>
        <p:spPr>
          <a:xfrm>
            <a:off x="10317480" y="5974080"/>
            <a:ext cx="1645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お肌の分析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kumimoji="1" lang="en-US" altLang="ja-JP" dirty="0"/>
              <a:t>10</a:t>
            </a:r>
            <a:r>
              <a:rPr kumimoji="1" lang="ja-JP" altLang="en-US" dirty="0"/>
              <a:t>時半～</a:t>
            </a:r>
            <a:r>
              <a:rPr kumimoji="1" lang="en-US" altLang="ja-JP" dirty="0"/>
              <a:t>16</a:t>
            </a:r>
            <a:r>
              <a:rPr kumimoji="1" lang="ja-JP" altLang="en-US" dirty="0"/>
              <a:t>時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8DFA03D-C984-440E-BED8-8480EDF4ADB8}"/>
              </a:ext>
            </a:extLst>
          </p:cNvPr>
          <p:cNvSpPr txBox="1"/>
          <p:nvPr/>
        </p:nvSpPr>
        <p:spPr>
          <a:xfrm>
            <a:off x="8656320" y="5974080"/>
            <a:ext cx="1645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お肌の分析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kumimoji="1" lang="en-US" altLang="ja-JP" dirty="0"/>
              <a:t>10</a:t>
            </a:r>
            <a:r>
              <a:rPr kumimoji="1" lang="ja-JP" altLang="en-US" dirty="0"/>
              <a:t>時半～</a:t>
            </a:r>
            <a:r>
              <a:rPr kumimoji="1" lang="en-US" altLang="ja-JP" dirty="0"/>
              <a:t>16</a:t>
            </a:r>
            <a:r>
              <a:rPr kumimoji="1" lang="ja-JP" altLang="en-US" dirty="0"/>
              <a:t>時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DFA60DA-06B6-44B3-92E5-8338B1DD434A}"/>
              </a:ext>
            </a:extLst>
          </p:cNvPr>
          <p:cNvSpPr txBox="1"/>
          <p:nvPr/>
        </p:nvSpPr>
        <p:spPr>
          <a:xfrm>
            <a:off x="6964680" y="5974080"/>
            <a:ext cx="1645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お肌の分析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kumimoji="1" lang="en-US" altLang="ja-JP" dirty="0"/>
              <a:t>10</a:t>
            </a:r>
            <a:r>
              <a:rPr kumimoji="1" lang="ja-JP" altLang="en-US" dirty="0"/>
              <a:t>時半～</a:t>
            </a:r>
            <a:r>
              <a:rPr kumimoji="1" lang="en-US" altLang="ja-JP" dirty="0"/>
              <a:t>16</a:t>
            </a:r>
            <a:r>
              <a:rPr kumimoji="1" lang="ja-JP" altLang="en-US" dirty="0"/>
              <a:t>時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81BFE6A-4BA5-485F-9965-2302E8EB1C7E}"/>
              </a:ext>
            </a:extLst>
          </p:cNvPr>
          <p:cNvSpPr txBox="1"/>
          <p:nvPr/>
        </p:nvSpPr>
        <p:spPr>
          <a:xfrm>
            <a:off x="3596640" y="5974080"/>
            <a:ext cx="1645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お肌の分析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kumimoji="1" lang="en-US" altLang="ja-JP" dirty="0"/>
              <a:t>10</a:t>
            </a:r>
            <a:r>
              <a:rPr kumimoji="1" lang="ja-JP" altLang="en-US" dirty="0"/>
              <a:t>時半～</a:t>
            </a:r>
            <a:r>
              <a:rPr kumimoji="1" lang="en-US" altLang="ja-JP" dirty="0"/>
              <a:t>16</a:t>
            </a:r>
            <a:r>
              <a:rPr kumimoji="1" lang="ja-JP" altLang="en-US" dirty="0"/>
              <a:t>時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AB2ECCD-7E74-489B-A337-8D9A1EE4F143}"/>
              </a:ext>
            </a:extLst>
          </p:cNvPr>
          <p:cNvSpPr txBox="1"/>
          <p:nvPr/>
        </p:nvSpPr>
        <p:spPr>
          <a:xfrm>
            <a:off x="1905000" y="5974080"/>
            <a:ext cx="1645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お肌の分析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kumimoji="1" lang="en-US" altLang="ja-JP" dirty="0"/>
              <a:t>10</a:t>
            </a:r>
            <a:r>
              <a:rPr kumimoji="1" lang="ja-JP" altLang="en-US" dirty="0"/>
              <a:t>時半～</a:t>
            </a:r>
            <a:r>
              <a:rPr kumimoji="1" lang="en-US" altLang="ja-JP" dirty="0"/>
              <a:t>16</a:t>
            </a:r>
            <a:r>
              <a:rPr kumimoji="1" lang="ja-JP" altLang="en-US" dirty="0"/>
              <a:t>時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F5D515F-BF15-438D-B038-F69556B60A89}"/>
              </a:ext>
            </a:extLst>
          </p:cNvPr>
          <p:cNvSpPr txBox="1"/>
          <p:nvPr/>
        </p:nvSpPr>
        <p:spPr>
          <a:xfrm>
            <a:off x="10317480" y="504444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お肌の分析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en-US" altLang="ja-JP" b="1" dirty="0"/>
              <a:t>14</a:t>
            </a:r>
            <a:r>
              <a:rPr lang="ja-JP" altLang="en-US" b="1" dirty="0"/>
              <a:t>時</a:t>
            </a:r>
            <a:r>
              <a:rPr kumimoji="1" lang="ja-JP" altLang="en-US" b="1" dirty="0"/>
              <a:t>～</a:t>
            </a:r>
            <a:r>
              <a:rPr kumimoji="1" lang="en-US" altLang="ja-JP" b="1" dirty="0"/>
              <a:t>16</a:t>
            </a:r>
            <a:r>
              <a:rPr kumimoji="1" lang="ja-JP" altLang="en-US" b="1" dirty="0"/>
              <a:t>時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4DABECF-B8FC-4AA2-9859-EE9B9DAAE796}"/>
              </a:ext>
            </a:extLst>
          </p:cNvPr>
          <p:cNvSpPr txBox="1"/>
          <p:nvPr/>
        </p:nvSpPr>
        <p:spPr>
          <a:xfrm>
            <a:off x="1905000" y="4130040"/>
            <a:ext cx="1645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お肌の分析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en-US" altLang="ja-JP" b="1" dirty="0"/>
              <a:t>14</a:t>
            </a:r>
            <a:r>
              <a:rPr lang="ja-JP" altLang="en-US" b="1" dirty="0"/>
              <a:t>時</a:t>
            </a:r>
            <a:r>
              <a:rPr kumimoji="1" lang="ja-JP" altLang="en-US" b="1" dirty="0"/>
              <a:t>～</a:t>
            </a:r>
            <a:r>
              <a:rPr kumimoji="1" lang="en-US" altLang="ja-JP" b="1" dirty="0"/>
              <a:t>16</a:t>
            </a:r>
            <a:r>
              <a:rPr kumimoji="1" lang="ja-JP" altLang="en-US" b="1" dirty="0"/>
              <a:t>時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1595C11-A169-40CB-9A8B-FA4E19E47F64}"/>
              </a:ext>
            </a:extLst>
          </p:cNvPr>
          <p:cNvSpPr txBox="1"/>
          <p:nvPr/>
        </p:nvSpPr>
        <p:spPr>
          <a:xfrm>
            <a:off x="6949440" y="3200400"/>
            <a:ext cx="1645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お肌の分析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en-US" altLang="ja-JP" b="1" dirty="0"/>
              <a:t>14</a:t>
            </a:r>
            <a:r>
              <a:rPr lang="ja-JP" altLang="en-US" b="1" dirty="0"/>
              <a:t>時</a:t>
            </a:r>
            <a:r>
              <a:rPr kumimoji="1" lang="ja-JP" altLang="en-US" b="1" dirty="0"/>
              <a:t>～</a:t>
            </a:r>
            <a:r>
              <a:rPr kumimoji="1" lang="en-US" altLang="ja-JP" b="1" dirty="0"/>
              <a:t>16</a:t>
            </a:r>
            <a:r>
              <a:rPr kumimoji="1" lang="ja-JP" altLang="en-US" b="1" dirty="0"/>
              <a:t>時</a:t>
            </a:r>
          </a:p>
        </p:txBody>
      </p:sp>
      <p:pic>
        <p:nvPicPr>
          <p:cNvPr id="29" name="図 28" descr="挿絵, 抽象 が含まれている画像&#10;&#10;自動的に生成された説明">
            <a:extLst>
              <a:ext uri="{FF2B5EF4-FFF2-40B4-BE49-F238E27FC236}">
                <a16:creationId xmlns:a16="http://schemas.microsoft.com/office/drawing/2014/main" id="{3408DC10-45C8-45EE-B4D2-03BFA38FB7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59" b="91463" l="9992" r="89924">
                        <a14:foregroundMark x1="25318" y1="41768" x2="30567" y2="56199"/>
                        <a14:foregroundMark x1="30567" y1="56199" x2="23539" y2="40955"/>
                        <a14:foregroundMark x1="23539" y1="40955" x2="23878" y2="37195"/>
                        <a14:foregroundMark x1="77392" y1="51829" x2="77053" y2="53862"/>
                        <a14:foregroundMark x1="39966" y1="79065" x2="28959" y2="68496"/>
                        <a14:foregroundMark x1="28959" y1="68496" x2="42083" y2="73577"/>
                        <a14:foregroundMark x1="42083" y1="73577" x2="40559" y2="79878"/>
                        <a14:foregroundMark x1="23878" y1="36077" x2="33870" y2="46341"/>
                        <a14:foregroundMark x1="33870" y1="46341" x2="24555" y2="36484"/>
                        <a14:foregroundMark x1="76799" y1="52033" x2="81964" y2="40650"/>
                        <a14:foregroundMark x1="43353" y1="74898" x2="33023" y2="65244"/>
                        <a14:foregroundMark x1="33023" y1="65244" x2="40644" y2="75000"/>
                        <a14:foregroundMark x1="66977" y1="77236" x2="60119" y2="76220"/>
                        <a14:foregroundMark x1="28366" y1="80996" x2="39966" y2="91463"/>
                        <a14:foregroundMark x1="39966" y1="91463" x2="66215" y2="89736"/>
                        <a14:foregroundMark x1="66215" y1="89736" x2="71804" y2="8252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2735">
            <a:off x="51415" y="1661141"/>
            <a:ext cx="1909334" cy="1590841"/>
          </a:xfrm>
          <a:prstGeom prst="rect">
            <a:avLst/>
          </a:prstGeom>
        </p:spPr>
      </p:pic>
      <p:sp>
        <p:nvSpPr>
          <p:cNvPr id="30" name="吹き出し: 角を丸めた四角形 29">
            <a:extLst>
              <a:ext uri="{FF2B5EF4-FFF2-40B4-BE49-F238E27FC236}">
                <a16:creationId xmlns:a16="http://schemas.microsoft.com/office/drawing/2014/main" id="{477F180C-5DEC-4A13-878D-F07811CB1774}"/>
              </a:ext>
            </a:extLst>
          </p:cNvPr>
          <p:cNvSpPr/>
          <p:nvPr/>
        </p:nvSpPr>
        <p:spPr>
          <a:xfrm>
            <a:off x="1920240" y="1813560"/>
            <a:ext cx="4724400" cy="853699"/>
          </a:xfrm>
          <a:prstGeom prst="wedgeRoundRectCallout">
            <a:avLst>
              <a:gd name="adj1" fmla="val -44704"/>
              <a:gd name="adj2" fmla="val 65671"/>
              <a:gd name="adj3" fmla="val 16667"/>
            </a:avLst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ysClr val="windowText" lastClr="000000"/>
                </a:solidFill>
              </a:rPr>
              <a:t>午後だけの日</a:t>
            </a:r>
            <a:r>
              <a:rPr lang="ja-JP" altLang="en-US" sz="2400" dirty="0">
                <a:solidFill>
                  <a:sysClr val="windowText" lastClr="000000"/>
                </a:solidFill>
              </a:rPr>
              <a:t>もあるっち</a:t>
            </a:r>
            <a:r>
              <a:rPr lang="ja-JP" altLang="en-US" sz="2400" b="1" dirty="0">
                <a:solidFill>
                  <a:sysClr val="windowText" lastClr="000000"/>
                </a:solidFill>
              </a:rPr>
              <a:t>♪</a:t>
            </a:r>
            <a:endParaRPr kumimoji="1" lang="ja-JP" altLang="en-US" sz="24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665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221</Words>
  <Application>Microsoft Office PowerPoint</Application>
  <PresentationFormat>ワイド画面</PresentationFormat>
  <Paragraphs>83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髙田美穂</dc:creator>
  <cp:lastModifiedBy>髙田美穂</cp:lastModifiedBy>
  <cp:revision>11</cp:revision>
  <dcterms:created xsi:type="dcterms:W3CDTF">2020-10-01T06:12:50Z</dcterms:created>
  <dcterms:modified xsi:type="dcterms:W3CDTF">2020-10-01T08:26:32Z</dcterms:modified>
</cp:coreProperties>
</file>