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906000" cy="6858000" type="A4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0D7343-61A3-4B8D-A88D-F201472E3D48}" v="4" dt="2023-12-12T03:01:21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18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67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2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87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29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71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01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02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71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50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11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6E6A7-BC7D-46BB-A305-B41692389C29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D8917-464E-4F47-981D-2886DDAA9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79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ゲーム画面のスクリーンショット&#10;&#10;低い精度で自動的に生成された説明">
            <a:extLst>
              <a:ext uri="{FF2B5EF4-FFF2-40B4-BE49-F238E27FC236}">
                <a16:creationId xmlns:a16="http://schemas.microsoft.com/office/drawing/2014/main" id="{A3534B8E-FB19-BBB1-61DC-FE4D7B20E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6000" cy="7080164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F007A190-B2B2-9258-CF51-4713835B6238}"/>
              </a:ext>
            </a:extLst>
          </p:cNvPr>
          <p:cNvSpPr txBox="1">
            <a:spLocks/>
          </p:cNvSpPr>
          <p:nvPr/>
        </p:nvSpPr>
        <p:spPr>
          <a:xfrm>
            <a:off x="201145" y="187343"/>
            <a:ext cx="9503709" cy="18974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タキオン</a:t>
            </a:r>
            <a:br>
              <a:rPr lang="en-US" altLang="ja-JP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60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トワイライトキャンペーン</a:t>
            </a:r>
            <a:endParaRPr lang="ja-JP" altLang="en-US" b="1" dirty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D6E993-2541-A120-B9CD-C34A6268E452}"/>
              </a:ext>
            </a:extLst>
          </p:cNvPr>
          <p:cNvSpPr txBox="1"/>
          <p:nvPr/>
        </p:nvSpPr>
        <p:spPr>
          <a:xfrm>
            <a:off x="435745" y="2625895"/>
            <a:ext cx="7001136" cy="2660215"/>
          </a:xfrm>
          <a:prstGeom prst="rect">
            <a:avLst/>
          </a:prstGeom>
          <a:solidFill>
            <a:schemeClr val="accent4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平日の</a:t>
            </a:r>
            <a:r>
              <a:rPr kumimoji="1" lang="en-US" altLang="ja-JP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時～</a:t>
            </a:r>
            <a:r>
              <a:rPr kumimoji="1" lang="en-US" altLang="ja-JP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17</a:t>
            </a: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</a:t>
            </a:r>
            <a:r>
              <a:rPr kumimoji="1" lang="en-US" altLang="ja-JP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分の間、</a:t>
            </a:r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400</a:t>
            </a: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ｍ</a:t>
            </a:r>
            <a:r>
              <a:rPr kumimoji="1" lang="en-US" altLang="ja-JP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L</a:t>
            </a: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献血にご協力いただいた</a:t>
            </a: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/>
              </a:rPr>
              <a:t>方に</a:t>
            </a:r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BIZ UDゴシック" panose="020B0400000000000000" pitchFamily="49" charset="-128"/>
              <a:ea typeface="BIZ UDゴシック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ささやかながら </a:t>
            </a:r>
            <a:r>
              <a:rPr kumimoji="1" lang="ja-JP" altLang="en-US" sz="32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highlight>
                  <a:srgbClr val="FF0000"/>
                </a:highligh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プレゼント</a:t>
            </a: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を</a:t>
            </a:r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ご用意しております★</a:t>
            </a:r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FBEE7C1-AF4F-9845-C091-BBA54E772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8313" y="3329267"/>
            <a:ext cx="2965706" cy="352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077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f40e38-7fb5-4eac-b3c2-0d448addf025" xsi:nil="true"/>
    <lcf76f155ced4ddcb4097134ff3c332f xmlns="f31ac26b-b430-44f2-ba8b-e38e5cc84d6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B26F5B83E6528469607C907FECC92D9" ma:contentTypeVersion="13" ma:contentTypeDescription="新しいドキュメントを作成します。" ma:contentTypeScope="" ma:versionID="33584175f1b1b6af3305ea19913caba5">
  <xsd:schema xmlns:xsd="http://www.w3.org/2001/XMLSchema" xmlns:xs="http://www.w3.org/2001/XMLSchema" xmlns:p="http://schemas.microsoft.com/office/2006/metadata/properties" xmlns:ns2="f31ac26b-b430-44f2-ba8b-e38e5cc84d64" xmlns:ns3="2df40e38-7fb5-4eac-b3c2-0d448addf025" targetNamespace="http://schemas.microsoft.com/office/2006/metadata/properties" ma:root="true" ma:fieldsID="56a5ed70ac1c8fa8002b043d56ad2f47" ns2:_="" ns3:_="">
    <xsd:import namespace="f31ac26b-b430-44f2-ba8b-e38e5cc84d64"/>
    <xsd:import namespace="2df40e38-7fb5-4eac-b3c2-0d448addf0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1ac26b-b430-44f2-ba8b-e38e5cc84d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9c7953e8-d556-4e6f-9158-20128760b6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40e38-7fb5-4eac-b3c2-0d448addf02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6935f0d-fdca-4d07-bd44-afee7b887a70}" ma:internalName="TaxCatchAll" ma:showField="CatchAllData" ma:web="2df40e38-7fb5-4eac-b3c2-0d448addf0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95D1D6-A869-4623-975D-F91E50EA473E}">
  <ds:schemaRefs>
    <ds:schemaRef ds:uri="http://schemas.microsoft.com/office/2006/documentManagement/types"/>
    <ds:schemaRef ds:uri="5d670867-4fb4-4a99-a3ee-30aeb6baa3a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31db24c-abd2-4f7d-af80-b99683ad13dc"/>
    <ds:schemaRef ds:uri="http://www.w3.org/XML/1998/namespace"/>
    <ds:schemaRef ds:uri="2df40e38-7fb5-4eac-b3c2-0d448addf025"/>
    <ds:schemaRef ds:uri="f31ac26b-b430-44f2-ba8b-e38e5cc84d64"/>
  </ds:schemaRefs>
</ds:datastoreItem>
</file>

<file path=customXml/itemProps2.xml><?xml version="1.0" encoding="utf-8"?>
<ds:datastoreItem xmlns:ds="http://schemas.openxmlformats.org/officeDocument/2006/customXml" ds:itemID="{FE554A5F-5914-4F7C-AF34-83341939E7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C7738C-2D7F-455B-ACE5-5E61AC9362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1ac26b-b430-44f2-ba8b-e38e5cc84d64"/>
    <ds:schemaRef ds:uri="2df40e38-7fb5-4eac-b3c2-0d448addf0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122</TotalTime>
  <Words>34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モーニング＆トワイライト キャンペーン</dc:title>
  <dc:creator>本田史奈</dc:creator>
  <cp:lastModifiedBy>本間力哉</cp:lastModifiedBy>
  <cp:revision>16</cp:revision>
  <cp:lastPrinted>2023-12-02T05:37:09Z</cp:lastPrinted>
  <dcterms:created xsi:type="dcterms:W3CDTF">2023-12-02T01:11:41Z</dcterms:created>
  <dcterms:modified xsi:type="dcterms:W3CDTF">2024-03-02T04:40:04Z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0x010100F40DE27A6E363B4E9D35EBA9821188E2</vt:lpwstr>
  </property>
  <property fmtid="{D5CDD505-2E9C-101B-9397-08002B2CF9AE}" pid="3" name="MediaServiceImageTags">
    <vt:lpwstr/>
  </property>
</Properties>
</file>