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68450B-691D-49C2-04F3-0C80A5C20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4868929-64DF-AEE7-AFCF-5370F3CAB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D72F-1C2A-4909-A3EF-9C0CE39AB863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AAD532A-3F00-46EF-D3F9-5E05AFA80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0E1549C-C8D5-3B6F-2296-AA0CA663D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55A6D-DD6F-4D53-BEC4-61C1FFFED7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756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5D08D05-401C-78A1-D699-672A87639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3F77F2B-4F5E-B12A-8F11-E3D8959A5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9EDCBC-047D-0D34-6067-C72D72D642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DD72F-1C2A-4909-A3EF-9C0CE39AB863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898737-C433-0DD7-D727-8DBA8E9C48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62FAA7-461A-0214-56C3-7AF29F583D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55A6D-DD6F-4D53-BEC4-61C1FFFED7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41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>
            <a:extLst>
              <a:ext uri="{FF2B5EF4-FFF2-40B4-BE49-F238E27FC236}">
                <a16:creationId xmlns:a16="http://schemas.microsoft.com/office/drawing/2014/main" id="{AD6826DA-A3A5-C1DA-7A3C-82F695D82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sz="4200" b="1" u="sng"/>
              <a:t>2023</a:t>
            </a:r>
            <a:r>
              <a:rPr kumimoji="1" lang="ja-JP" altLang="en-US" sz="4200" b="1" u="sng"/>
              <a:t>年７月２９日（土）</a:t>
            </a:r>
            <a:br>
              <a:rPr kumimoji="1" lang="en-US" altLang="ja-JP" sz="4200" b="1" u="sng"/>
            </a:br>
            <a:r>
              <a:rPr lang="en-US" altLang="ja-JP" sz="4200" b="1" u="sng"/>
              <a:t>feel</a:t>
            </a:r>
            <a:r>
              <a:rPr kumimoji="1" lang="ja-JP" altLang="en-US" sz="4200" b="1" u="sng"/>
              <a:t>隅田川花火大会抽選結果発表</a:t>
            </a:r>
            <a:endParaRPr kumimoji="1" lang="ja-JP" altLang="en-US" sz="4200" b="1" u="sng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7DA139E-EE34-4B71-1863-596D9BF98A0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505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2023年７月２９日（土） feel隅田川花火大会抽選結果発表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2023年７月２９日（土） feel隅田川花火大会抽選結果発表</dc:title>
  <dc:creator>斉藤大貴</dc:creator>
  <cp:lastModifiedBy>斉藤大貴</cp:lastModifiedBy>
  <cp:revision>1</cp:revision>
  <dcterms:created xsi:type="dcterms:W3CDTF">2023-07-10T03:04:34Z</dcterms:created>
  <dcterms:modified xsi:type="dcterms:W3CDTF">2023-07-10T03:04:34Z</dcterms:modified>
</cp:coreProperties>
</file>