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6EC6D5-AECD-F9C4-26F2-9BFF3BC9003E}" v="2" dt="2024-12-05T01:27:45.4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加賀爪杏子" userId="S::k-kagatsume.iu@jrc.or.jp::4bfcc7fc-6750-4ded-aa22-e0bd6b2914e3" providerId="AD" clId="Web-{C16EC6D5-AECD-F9C4-26F2-9BFF3BC9003E}"/>
    <pc:docChg chg="modSld">
      <pc:chgData name="加賀爪杏子" userId="S::k-kagatsume.iu@jrc.or.jp::4bfcc7fc-6750-4ded-aa22-e0bd6b2914e3" providerId="AD" clId="Web-{C16EC6D5-AECD-F9C4-26F2-9BFF3BC9003E}" dt="2024-12-05T01:27:45.460" v="0" actId="20577"/>
      <pc:docMkLst>
        <pc:docMk/>
      </pc:docMkLst>
      <pc:sldChg chg="modSp">
        <pc:chgData name="加賀爪杏子" userId="S::k-kagatsume.iu@jrc.or.jp::4bfcc7fc-6750-4ded-aa22-e0bd6b2914e3" providerId="AD" clId="Web-{C16EC6D5-AECD-F9C4-26F2-9BFF3BC9003E}" dt="2024-12-05T01:27:45.460" v="0" actId="20577"/>
        <pc:sldMkLst>
          <pc:docMk/>
          <pc:sldMk cId="1328834589" sldId="256"/>
        </pc:sldMkLst>
        <pc:spChg chg="mod">
          <ac:chgData name="加賀爪杏子" userId="S::k-kagatsume.iu@jrc.or.jp::4bfcc7fc-6750-4ded-aa22-e0bd6b2914e3" providerId="AD" clId="Web-{C16EC6D5-AECD-F9C4-26F2-9BFF3BC9003E}" dt="2024-12-05T01:27:45.460" v="0" actId="20577"/>
          <ac:spMkLst>
            <pc:docMk/>
            <pc:sldMk cId="1328834589" sldId="256"/>
            <ac:spMk id="8" creationId="{F6BC8EF4-2B12-F073-E15B-BFB56D1F0442}"/>
          </ac:spMkLst>
        </pc:spChg>
      </pc:sldChg>
    </pc:docChg>
  </pc:docChgLst>
  <pc:docChgLst>
    <pc:chgData name="村上勇也" userId="S::y-murakami.sy@jrc.or.jp::0668fc4a-910a-4b13-bfa9-1c4fcff1fbf9" providerId="AD" clId="Web-{02738F4E-3050-49F2-922C-05B3797C5BB9}"/>
    <pc:docChg chg="modSld">
      <pc:chgData name="村上勇也" userId="S::y-murakami.sy@jrc.or.jp::0668fc4a-910a-4b13-bfa9-1c4fcff1fbf9" providerId="AD" clId="Web-{02738F4E-3050-49F2-922C-05B3797C5BB9}" dt="2024-12-02T10:18:15.147" v="4" actId="20577"/>
      <pc:docMkLst>
        <pc:docMk/>
      </pc:docMkLst>
      <pc:sldChg chg="modSp">
        <pc:chgData name="村上勇也" userId="S::y-murakami.sy@jrc.or.jp::0668fc4a-910a-4b13-bfa9-1c4fcff1fbf9" providerId="AD" clId="Web-{02738F4E-3050-49F2-922C-05B3797C5BB9}" dt="2024-12-02T10:18:15.147" v="4" actId="20577"/>
        <pc:sldMkLst>
          <pc:docMk/>
          <pc:sldMk cId="1328834589" sldId="256"/>
        </pc:sldMkLst>
        <pc:spChg chg="mod">
          <ac:chgData name="村上勇也" userId="S::y-murakami.sy@jrc.or.jp::0668fc4a-910a-4b13-bfa9-1c4fcff1fbf9" providerId="AD" clId="Web-{02738F4E-3050-49F2-922C-05B3797C5BB9}" dt="2024-12-02T10:18:15.147" v="4" actId="20577"/>
          <ac:spMkLst>
            <pc:docMk/>
            <pc:sldMk cId="1328834589" sldId="256"/>
            <ac:spMk id="8" creationId="{F6BC8EF4-2B12-F073-E15B-BFB56D1F04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E60856-4CD2-B5DC-1F11-A7BFE5DAE2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E31578-3F28-0CEB-E446-1F3840CBE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E451D8-7CC4-9817-955A-079AE458A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B0029C-B7BE-EEDB-1417-0D1698F1F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89FFB-D0B0-BAAC-385A-2CCF9149C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06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3CD62-E682-1EC7-8CB5-312B85B98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D8A58C-4C67-A547-099D-EBECB680E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CB7A2D-C880-8D9F-0273-BD531A37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E52450-C484-53DD-7D03-A7D64D12A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B43214-30FA-A2E7-AB71-6F73B014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56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450E53C-EAB6-E87C-77E8-B67A43DCCB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B15875B-C5C1-DEC9-0259-D0B08CDC9C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EFE7EC-6082-A107-C49D-7A25E1CD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38D678-CEA2-4E4A-2C21-5D0FF6D98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F47133-BFB9-022A-2E0B-B738C42C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753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BC09D7-20CE-BC64-64D3-AF76CC26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232B93-1A17-7D4B-6AF8-182173E7E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35EC36-26E3-E624-CB52-1AE488538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2B4110-EB65-E0B1-2988-67B9D784A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9C8A74E-C738-AC8B-D7B0-3D88E65A3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8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3C7488-43DE-EFE6-2840-5AB444DB3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9F6FA4-B40B-C9D8-5CE6-C1D82DEF0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B04C64-337E-C7EA-1F0E-3D4517B7A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B5E60C-1386-C76E-52D5-B545A0A15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7AE9A1-1B74-74D9-FEDF-2860257BA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14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28BC98-C979-AF36-B52A-5B3641A46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A2BB24-BF78-5F90-06C1-2AD671AF15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28F31AA-0CAF-2790-FDFD-5EC8CEF93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C53C2C-69C3-40CF-C863-581A5169A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1142C7-7085-8560-3134-351FD25F0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35CE1C-2A67-FD07-FCAB-A65E471A4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72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0D3177-3CAB-723A-8C38-27A2D4CC5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5397BB-1B37-8206-8DCA-2AC924A05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05F99B7-BDB7-4523-D5FF-79F252EDE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CC8BD34-E993-99C4-9A0A-57092A31D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4FED73-25F0-EA69-374C-15E85A34B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DA17AD5-5DCA-8F76-6F0F-B3F3AD2CB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9C7D86-1C4F-5825-E533-E9392535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DA7583-6690-0434-920E-522E0994F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66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5A5B62-87B3-59E2-73F7-03918B1C9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BD3B5CB-0283-0659-C098-FCA8DE705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7BAC16F-E4E0-6402-E347-20186F220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F22A737-DA31-763C-6542-9DCE62BE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4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2DE5CB3-5109-3BEC-FC72-E93ECA8CE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F1DB7F1-404D-E145-EC1B-F7D272A4E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11FE9-0665-6B0C-F7A7-056AFA9B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38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96686-5E4F-D511-285D-9591F5007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9157FE-6533-969C-5862-C43970B47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3CE1D1-702E-661E-73F6-AD0B8C234F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E33948-9576-87E9-91B5-FA883D37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2CE891-6069-5AF3-F844-3526989F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786A4C-7296-BC2E-BABA-B7970509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6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E0049A-41C6-03F3-C85A-708724773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F1A01D4-F22A-E8D5-2709-1552C06152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AADA1B-0036-8134-501D-0EAB1CEDA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E5C05E-F7DF-86A7-A09C-0128AF444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79DDA0-554B-7D7E-9E90-05C6AB73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B08384E-21BF-C72C-DA10-729FE6D1B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04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2BF0B33-8753-BE46-3952-1DA08D39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E8C06A-5038-2EF6-FFBC-DD3B18E48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3B973A-C244-333B-E5A1-2AE9A0B887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6AE9A-E1BF-4093-9EBE-8174C556EC0E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90DF7B-42B5-A73E-8D8B-FDB9A62DF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85C50A-9E41-72FC-EA56-E1E39215AA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2F580-EECB-4F98-BA51-8CBC7EACA0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369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0A1482-D29D-6CFB-4BA7-38F6C92DE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333375"/>
            <a:ext cx="9677400" cy="1229243"/>
          </a:xfrm>
        </p:spPr>
        <p:txBody>
          <a:bodyPr>
            <a:normAutofit fontScale="90000"/>
          </a:bodyPr>
          <a:lstStyle/>
          <a:p>
            <a:r>
              <a:rPr kumimoji="1" lang="en-US" altLang="ja-JP" sz="4800" b="1" dirty="0">
                <a:solidFill>
                  <a:srgbClr val="FF0000"/>
                </a:solidFill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4800" b="1" dirty="0">
                <a:solidFill>
                  <a:srgbClr val="FF0000"/>
                </a:solidFill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月協力団体の皆さま</a:t>
            </a:r>
            <a:br>
              <a:rPr kumimoji="1" lang="en-US" altLang="ja-JP" sz="4800" b="1" dirty="0">
                <a:solidFill>
                  <a:srgbClr val="FF0000"/>
                </a:solidFill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br>
              <a:rPr kumimoji="1" lang="en-US" altLang="ja-JP" sz="1300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2400" dirty="0">
                <a:highlight>
                  <a:srgbClr val="FFFF00"/>
                </a:highligh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下記の団体様に組織を挙げてご協力いただいております！</a:t>
            </a:r>
            <a:endParaRPr kumimoji="1" lang="ja-JP" altLang="en-US" sz="4800" dirty="0">
              <a:highlight>
                <a:srgbClr val="FFFF00"/>
              </a:highligh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328FC1AF-3A7C-E808-35BC-B06EDFBAD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24" y="5576543"/>
            <a:ext cx="1100176" cy="1053209"/>
          </a:xfrm>
          <a:prstGeom prst="rect">
            <a:avLst/>
          </a:prstGeom>
        </p:spPr>
      </p:pic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023EDB62-666A-08BE-435F-21D8FE47883A}"/>
              </a:ext>
            </a:extLst>
          </p:cNvPr>
          <p:cNvSpPr/>
          <p:nvPr/>
        </p:nvSpPr>
        <p:spPr>
          <a:xfrm>
            <a:off x="1163994" y="1697021"/>
            <a:ext cx="10769859" cy="4265241"/>
          </a:xfrm>
          <a:prstGeom prst="wedgeRoundRectCallout">
            <a:avLst>
              <a:gd name="adj1" fmla="val -53636"/>
              <a:gd name="adj2" fmla="val 37973"/>
              <a:gd name="adj3" fmla="val 16667"/>
            </a:avLst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28575">
                <a:solidFill>
                  <a:schemeClr val="tx1"/>
                </a:solidFill>
              </a:ln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6BC8EF4-2B12-F073-E15B-BFB56D1F0442}"/>
              </a:ext>
            </a:extLst>
          </p:cNvPr>
          <p:cNvSpPr txBox="1"/>
          <p:nvPr/>
        </p:nvSpPr>
        <p:spPr>
          <a:xfrm>
            <a:off x="1514028" y="1828152"/>
            <a:ext cx="77847508" cy="54784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学校法人伊藤学園専門学校甲府医療秘書学院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１日（日）～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kumimoji="1"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学校法人大原学園甲府校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　　　　１日（日）～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甲府建設組合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　　　　　　　　　１日（日）～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kumimoji="1"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セコム山梨株式会社　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　　　　　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kumimoji="1"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kumimoji="1"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帝京山梨看護専門学校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　　　　　１日（日）～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東京ガス山梨株式会社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東京電力パワーグリッド株式会社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様１日（日）～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latin typeface="HG丸ｺﾞｼｯｸM-PRO"/>
                <a:ea typeface="HG丸ｺﾞｼｯｸM-PRO"/>
              </a:rPr>
              <a:t>◎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山梨ヤクルト販売株式会社　</a:t>
            </a:r>
            <a:r>
              <a:rPr lang="ja-JP" altLang="en-US" sz="2400" b="1" dirty="0">
                <a:latin typeface="HG丸ｺﾞｼｯｸM-PRO"/>
                <a:ea typeface="HG丸ｺﾞｼｯｸM-PRO"/>
              </a:rPr>
              <a:t>様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/>
                <a:ea typeface="HG丸ｺﾞｼｯｸM-PRO"/>
              </a:rPr>
              <a:t>　　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日（日）</a:t>
            </a:r>
            <a:endParaRPr lang="en-US" altLang="ja-JP" sz="2400" b="1" dirty="0">
              <a:latin typeface="HG丸ｺﾞｼｯｸM-PRO"/>
              <a:ea typeface="HG丸ｺﾞｼｯｸM-PRO"/>
            </a:endParaRPr>
          </a:p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◎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立正佼成会甲府教会　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様</a:t>
            </a:r>
            <a:r>
              <a:rPr lang="ja-JP" altLang="en-US" sz="24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日（日）～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400" b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日（月）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　</a:t>
            </a:r>
            <a:r>
              <a:rPr kumimoji="1" lang="en-US" altLang="ja-JP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五十音順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31</a:t>
            </a:r>
            <a:r>
              <a:rPr lang="ja-JP" altLang="en-US" sz="2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日（火）・１月１日（水）は、お休みとなります。</a:t>
            </a:r>
            <a:endParaRPr lang="en-US" altLang="ja-JP" sz="2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dirty="0"/>
          </a:p>
          <a:p>
            <a:pPr algn="r"/>
            <a:r>
              <a:rPr kumimoji="1" lang="en-US" altLang="ja-JP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五十音順</a:t>
            </a:r>
          </a:p>
        </p:txBody>
      </p:sp>
      <p:sp>
        <p:nvSpPr>
          <p:cNvPr id="3" name="AutoShape 2" descr="関連する画像の詳細をご覧ください。PETIT POTATO - Chips Usushio | Cookingsan.com">
            <a:extLst>
              <a:ext uri="{FF2B5EF4-FFF2-40B4-BE49-F238E27FC236}">
                <a16:creationId xmlns:a16="http://schemas.microsoft.com/office/drawing/2014/main" id="{4B7C962C-B56A-138D-CCE3-1CBEAA572E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AutoShape 4" descr="関連する画像の詳細をご覧ください。PETIT POTATO - Chips Usushio | Cookingsan.com">
            <a:extLst>
              <a:ext uri="{FF2B5EF4-FFF2-40B4-BE49-F238E27FC236}">
                <a16:creationId xmlns:a16="http://schemas.microsoft.com/office/drawing/2014/main" id="{CF406615-4073-8065-D071-EE49232B44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2334768" cy="233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8834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202</Words>
  <Application>Microsoft Office PowerPoint</Application>
  <PresentationFormat>ワイド画面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12月協力団体の皆さま  下記の団体様に組織を挙げてご協力いただいております！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４月協力団体の皆さま  下記の団体様に組織を挙げてご協力いただいております！</dc:title>
  <dc:creator>樋口裕貴</dc:creator>
  <cp:lastModifiedBy>加賀爪杏子</cp:lastModifiedBy>
  <cp:revision>12</cp:revision>
  <dcterms:created xsi:type="dcterms:W3CDTF">2024-04-03T06:26:46Z</dcterms:created>
  <dcterms:modified xsi:type="dcterms:W3CDTF">2024-12-05T02:50:06Z</dcterms:modified>
</cp:coreProperties>
</file>