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16EC6D5-AECD-F9C4-26F2-9BFF3BC9003E}" v="2" dt="2024-12-05T01:27:45.46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48" y="-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加賀爪杏子" userId="S::k-kagatsume.iu@jrc.or.jp::4bfcc7fc-6750-4ded-aa22-e0bd6b2914e3" providerId="AD" clId="Web-{C16EC6D5-AECD-F9C4-26F2-9BFF3BC9003E}"/>
    <pc:docChg chg="modSld">
      <pc:chgData name="加賀爪杏子" userId="S::k-kagatsume.iu@jrc.or.jp::4bfcc7fc-6750-4ded-aa22-e0bd6b2914e3" providerId="AD" clId="Web-{C16EC6D5-AECD-F9C4-26F2-9BFF3BC9003E}" dt="2024-12-05T01:27:45.460" v="0" actId="20577"/>
      <pc:docMkLst>
        <pc:docMk/>
      </pc:docMkLst>
      <pc:sldChg chg="modSp">
        <pc:chgData name="加賀爪杏子" userId="S::k-kagatsume.iu@jrc.or.jp::4bfcc7fc-6750-4ded-aa22-e0bd6b2914e3" providerId="AD" clId="Web-{C16EC6D5-AECD-F9C4-26F2-9BFF3BC9003E}" dt="2024-12-05T01:27:45.460" v="0" actId="20577"/>
        <pc:sldMkLst>
          <pc:docMk/>
          <pc:sldMk cId="1328834589" sldId="256"/>
        </pc:sldMkLst>
        <pc:spChg chg="mod">
          <ac:chgData name="加賀爪杏子" userId="S::k-kagatsume.iu@jrc.or.jp::4bfcc7fc-6750-4ded-aa22-e0bd6b2914e3" providerId="AD" clId="Web-{C16EC6D5-AECD-F9C4-26F2-9BFF3BC9003E}" dt="2024-12-05T01:27:45.460" v="0" actId="20577"/>
          <ac:spMkLst>
            <pc:docMk/>
            <pc:sldMk cId="1328834589" sldId="256"/>
            <ac:spMk id="8" creationId="{F6BC8EF4-2B12-F073-E15B-BFB56D1F0442}"/>
          </ac:spMkLst>
        </pc:spChg>
      </pc:sldChg>
    </pc:docChg>
  </pc:docChgLst>
  <pc:docChgLst>
    <pc:chgData name="村上勇也" userId="S::y-murakami.sy@jrc.or.jp::0668fc4a-910a-4b13-bfa9-1c4fcff1fbf9" providerId="AD" clId="Web-{02738F4E-3050-49F2-922C-05B3797C5BB9}"/>
    <pc:docChg chg="modSld">
      <pc:chgData name="村上勇也" userId="S::y-murakami.sy@jrc.or.jp::0668fc4a-910a-4b13-bfa9-1c4fcff1fbf9" providerId="AD" clId="Web-{02738F4E-3050-49F2-922C-05B3797C5BB9}" dt="2024-12-02T10:18:15.147" v="4" actId="20577"/>
      <pc:docMkLst>
        <pc:docMk/>
      </pc:docMkLst>
      <pc:sldChg chg="modSp">
        <pc:chgData name="村上勇也" userId="S::y-murakami.sy@jrc.or.jp::0668fc4a-910a-4b13-bfa9-1c4fcff1fbf9" providerId="AD" clId="Web-{02738F4E-3050-49F2-922C-05B3797C5BB9}" dt="2024-12-02T10:18:15.147" v="4" actId="20577"/>
        <pc:sldMkLst>
          <pc:docMk/>
          <pc:sldMk cId="1328834589" sldId="256"/>
        </pc:sldMkLst>
        <pc:spChg chg="mod">
          <ac:chgData name="村上勇也" userId="S::y-murakami.sy@jrc.or.jp::0668fc4a-910a-4b13-bfa9-1c4fcff1fbf9" providerId="AD" clId="Web-{02738F4E-3050-49F2-922C-05B3797C5BB9}" dt="2024-12-02T10:18:15.147" v="4" actId="20577"/>
          <ac:spMkLst>
            <pc:docMk/>
            <pc:sldMk cId="1328834589" sldId="256"/>
            <ac:spMk id="8" creationId="{F6BC8EF4-2B12-F073-E15B-BFB56D1F0442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6E60856-4CD2-B5DC-1F11-A7BFE5DAE29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63E31578-3F28-0CEB-E446-1F3840CBE25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3E451D8-7CC4-9817-955A-079AE458AD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6AE9A-E1BF-4093-9EBE-8174C556EC0E}" type="datetimeFigureOut">
              <a:rPr kumimoji="1" lang="ja-JP" altLang="en-US" smtClean="0"/>
              <a:t>2024/12/5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9B0029C-B7BE-EEDB-1417-0D1698F1F9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8A89FFB-D0B0-BAAC-385A-2CCF9149C2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2F580-EECB-4F98-BA51-8CBC7EACA05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570656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993CD62-E682-1EC7-8CB5-312B85B98F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41D8A58C-4C67-A547-099D-EBECB680E4A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DCB7A2D-C880-8D9F-0273-BD531A372A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6AE9A-E1BF-4093-9EBE-8174C556EC0E}" type="datetimeFigureOut">
              <a:rPr kumimoji="1" lang="ja-JP" altLang="en-US" smtClean="0"/>
              <a:t>2024/12/5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FE52450-C484-53DD-7D03-A7D64D12A9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9B43214-30FA-A2E7-AB71-6F73B0146C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2F580-EECB-4F98-BA51-8CBC7EACA05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4566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8450E53C-EAB6-E87C-77E8-B67A43DCCB6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7B15875B-C5C1-DEC9-0259-D0B08CDC9C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6EFE7EC-6082-A107-C49D-7A25E1CD3A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6AE9A-E1BF-4093-9EBE-8174C556EC0E}" type="datetimeFigureOut">
              <a:rPr kumimoji="1" lang="ja-JP" altLang="en-US" smtClean="0"/>
              <a:t>2024/12/5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738D678-CEA2-4E4A-2C21-5D0FF6D98F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4F47133-BFB9-022A-2E0B-B738C42C4E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2F580-EECB-4F98-BA51-8CBC7EACA05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077536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3BC09D7-20CE-BC64-64D3-AF76CC26F3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D232B93-1A17-7D4B-6AF8-182173E7E6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535EC36-26E3-E624-CB52-1AE488538C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6AE9A-E1BF-4093-9EBE-8174C556EC0E}" type="datetimeFigureOut">
              <a:rPr kumimoji="1" lang="ja-JP" altLang="en-US" smtClean="0"/>
              <a:t>2024/12/5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12B4110-EB65-E0B1-2988-67B9D784A2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9C8A74E-C738-AC8B-D7B0-3D88E65A35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2F580-EECB-4F98-BA51-8CBC7EACA05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18872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B3C7488-43DE-EFE6-2840-5AB444DB3A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19F6FA4-B40B-C9D8-5CE6-C1D82DEF03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7B04C64-337E-C7EA-1F0E-3D4517B7AC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6AE9A-E1BF-4093-9EBE-8174C556EC0E}" type="datetimeFigureOut">
              <a:rPr kumimoji="1" lang="ja-JP" altLang="en-US" smtClean="0"/>
              <a:t>2024/12/5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2B5E60C-1386-C76E-52D5-B545A0A159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27AE9A1-1B74-74D9-FEDF-2860257BAF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2F580-EECB-4F98-BA51-8CBC7EACA05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31457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F28BC98-C979-AF36-B52A-5B3641A467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5A2BB24-BF78-5F90-06C1-2AD671AF15C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828F31AA-0CAF-2790-FDFD-5EC8CEF93E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AC53C2C-69C3-40CF-C863-581A5169A0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6AE9A-E1BF-4093-9EBE-8174C556EC0E}" type="datetimeFigureOut">
              <a:rPr kumimoji="1" lang="ja-JP" altLang="en-US" smtClean="0"/>
              <a:t>2024/12/5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01142C7-7085-8560-3134-351FD25F06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1335CE1C-2A67-FD07-FCAB-A65E471A4D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2F580-EECB-4F98-BA51-8CBC7EACA05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087217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70D3177-3CAB-723A-8C38-27A2D4CC59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4D5397BB-1B37-8206-8DCA-2AC924A059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005F99B7-BDB7-4523-D5FF-79F252EDEF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2CC8BD34-E993-99C4-9A0A-57092A31DA9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144FED73-25F0-EA69-374C-15E85A34B27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8DA17AD5-5DCA-8F76-6F0F-B3F3AD2CBE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6AE9A-E1BF-4093-9EBE-8174C556EC0E}" type="datetimeFigureOut">
              <a:rPr kumimoji="1" lang="ja-JP" altLang="en-US" smtClean="0"/>
              <a:t>2024/12/5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209C7D86-1C4F-5825-E533-E9392535A1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78DA7583-6690-0434-920E-522E0994FE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2F580-EECB-4F98-BA51-8CBC7EACA05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646617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15A5B62-87B3-59E2-73F7-03918B1C99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9BD3B5CB-0283-0659-C098-FCA8DE7058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6AE9A-E1BF-4093-9EBE-8174C556EC0E}" type="datetimeFigureOut">
              <a:rPr kumimoji="1" lang="ja-JP" altLang="en-US" smtClean="0"/>
              <a:t>2024/12/5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F7BAC16F-E4E0-6402-E347-20186F2206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8F22A737-DA31-763C-6542-9DCE62BEA4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2F580-EECB-4F98-BA51-8CBC7EACA05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8425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52DE5CB3-5109-3BEC-FC72-E93ECA8CE8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6AE9A-E1BF-4093-9EBE-8174C556EC0E}" type="datetimeFigureOut">
              <a:rPr kumimoji="1" lang="ja-JP" altLang="en-US" smtClean="0"/>
              <a:t>2024/12/5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9F1DB7F1-404D-E145-EC1B-F7D272A4E7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74C11FE9-0665-6B0C-F7A7-056AFA9BE8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2F580-EECB-4F98-BA51-8CBC7EACA05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73870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5796686-5E4F-D511-285D-9591F5007B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89157FE-6533-969C-5862-C43970B475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303CE1D1-702E-661E-73F6-AD0B8C234F4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BE33948-9576-87E9-91B5-FA883D379A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6AE9A-E1BF-4093-9EBE-8174C556EC0E}" type="datetimeFigureOut">
              <a:rPr kumimoji="1" lang="ja-JP" altLang="en-US" smtClean="0"/>
              <a:t>2024/12/5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92CE891-6069-5AF3-F844-3526989F0F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0786A4C-7296-BC2E-BABA-B79705098D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2F580-EECB-4F98-BA51-8CBC7EACA05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9610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2E0049A-41C6-03F3-C85A-7087247737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DF1A01D4-F22A-E8D5-2709-1552C061528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4EAADA1B-0036-8134-501D-0EAB1CEDAC2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EEE5C05E-F7DF-86A7-A09C-0128AF4446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6AE9A-E1BF-4093-9EBE-8174C556EC0E}" type="datetimeFigureOut">
              <a:rPr kumimoji="1" lang="ja-JP" altLang="en-US" smtClean="0"/>
              <a:t>2024/12/5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879DDA0-554B-7D7E-9E90-05C6AB7302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B08384E-21BF-C72C-DA10-729FE6D1BC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2F580-EECB-4F98-BA51-8CBC7EACA05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570408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42BF0B33-8753-BE46-3952-1DA08D3911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8E8C06A-5038-2EF6-FFBC-DD3B18E484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83B973A-C244-333B-E5A1-2AE9A0B8876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66AE9A-E1BF-4093-9EBE-8174C556EC0E}" type="datetimeFigureOut">
              <a:rPr kumimoji="1" lang="ja-JP" altLang="en-US" smtClean="0"/>
              <a:t>2024/12/5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A90DF7B-42B5-A73E-8D8B-FDB9A62DF8F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A85C50A-9E41-72FC-EA56-E1E39215AAA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82F580-EECB-4F98-BA51-8CBC7EACA05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3697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40A1482-D29D-6CFB-4BA7-38F6C92DE8C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57300" y="333375"/>
            <a:ext cx="9677400" cy="1229243"/>
          </a:xfrm>
        </p:spPr>
        <p:txBody>
          <a:bodyPr>
            <a:normAutofit fontScale="90000"/>
          </a:bodyPr>
          <a:lstStyle/>
          <a:p>
            <a:r>
              <a:rPr kumimoji="1" lang="en-US" altLang="ja-JP" sz="4800" b="1" dirty="0">
                <a:solidFill>
                  <a:srgbClr val="FF0000"/>
                </a:solidFill>
                <a:highlight>
                  <a:srgbClr val="FFFF00"/>
                </a:highligh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12</a:t>
            </a:r>
            <a:r>
              <a:rPr kumimoji="1" lang="ja-JP" altLang="en-US" sz="4800" b="1" dirty="0">
                <a:solidFill>
                  <a:srgbClr val="FF0000"/>
                </a:solidFill>
                <a:highlight>
                  <a:srgbClr val="FFFF00"/>
                </a:highligh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月協力団体の皆さま</a:t>
            </a:r>
            <a:br>
              <a:rPr kumimoji="1" lang="en-US" altLang="ja-JP" sz="4800" b="1" dirty="0">
                <a:solidFill>
                  <a:srgbClr val="FF0000"/>
                </a:solidFill>
                <a:highlight>
                  <a:srgbClr val="FFFF00"/>
                </a:highligh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</a:br>
            <a:br>
              <a:rPr kumimoji="1" lang="en-US" altLang="ja-JP" sz="1300" dirty="0">
                <a:highlight>
                  <a:srgbClr val="FFFF00"/>
                </a:highligh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</a:br>
            <a:r>
              <a:rPr kumimoji="1" lang="ja-JP" altLang="en-US" sz="2400" dirty="0">
                <a:highlight>
                  <a:srgbClr val="FFFF00"/>
                </a:highligh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下記の団体様に組織を挙げてご協力いただいております！</a:t>
            </a:r>
            <a:endParaRPr kumimoji="1" lang="ja-JP" altLang="en-US" sz="4800" dirty="0">
              <a:highlight>
                <a:srgbClr val="FFFF00"/>
              </a:highlight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pic>
        <p:nvPicPr>
          <p:cNvPr id="5" name="図 4" descr="挿絵 が含まれている画像&#10;&#10;自動的に生成された説明">
            <a:extLst>
              <a:ext uri="{FF2B5EF4-FFF2-40B4-BE49-F238E27FC236}">
                <a16:creationId xmlns:a16="http://schemas.microsoft.com/office/drawing/2014/main" id="{328FC1AF-3A7C-E808-35BC-B06EDFBAD18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124" y="5576543"/>
            <a:ext cx="1100176" cy="1053209"/>
          </a:xfrm>
          <a:prstGeom prst="rect">
            <a:avLst/>
          </a:prstGeom>
        </p:spPr>
      </p:pic>
      <p:sp>
        <p:nvSpPr>
          <p:cNvPr id="6" name="吹き出し: 角を丸めた四角形 5">
            <a:extLst>
              <a:ext uri="{FF2B5EF4-FFF2-40B4-BE49-F238E27FC236}">
                <a16:creationId xmlns:a16="http://schemas.microsoft.com/office/drawing/2014/main" id="{023EDB62-666A-08BE-435F-21D8FE47883A}"/>
              </a:ext>
            </a:extLst>
          </p:cNvPr>
          <p:cNvSpPr/>
          <p:nvPr/>
        </p:nvSpPr>
        <p:spPr>
          <a:xfrm>
            <a:off x="1163994" y="1697021"/>
            <a:ext cx="10769859" cy="4265241"/>
          </a:xfrm>
          <a:prstGeom prst="wedgeRoundRectCallout">
            <a:avLst>
              <a:gd name="adj1" fmla="val -53636"/>
              <a:gd name="adj2" fmla="val 37973"/>
              <a:gd name="adj3" fmla="val 16667"/>
            </a:avLst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n w="28575">
                <a:solidFill>
                  <a:schemeClr val="tx1"/>
                </a:solidFill>
              </a:ln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F6BC8EF4-2B12-F073-E15B-BFB56D1F0442}"/>
              </a:ext>
            </a:extLst>
          </p:cNvPr>
          <p:cNvSpPr txBox="1"/>
          <p:nvPr/>
        </p:nvSpPr>
        <p:spPr>
          <a:xfrm>
            <a:off x="1514028" y="1828152"/>
            <a:ext cx="77847508" cy="5478423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ja-JP" altLang="en-US" sz="2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◎</a:t>
            </a:r>
            <a:r>
              <a:rPr lang="ja-JP" altLang="en-US" sz="240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学校法人伊藤学園専門学校甲府医療秘書学院　</a:t>
            </a:r>
            <a:r>
              <a:rPr lang="ja-JP" altLang="en-US" sz="2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様</a:t>
            </a:r>
            <a:endParaRPr lang="en-US" altLang="ja-JP" sz="24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2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　　　　　　　　　　　　　　１日（日）～</a:t>
            </a:r>
            <a:r>
              <a:rPr lang="en-US" altLang="ja-JP" sz="2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30</a:t>
            </a:r>
            <a:r>
              <a:rPr lang="ja-JP" altLang="en-US" sz="2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日（月）</a:t>
            </a:r>
            <a:endParaRPr kumimoji="1" lang="en-US" altLang="ja-JP" sz="24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2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◎</a:t>
            </a:r>
            <a:r>
              <a:rPr kumimoji="1" lang="ja-JP" altLang="en-US" sz="240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学校法人大原学園甲府校　</a:t>
            </a:r>
            <a:r>
              <a:rPr kumimoji="1" lang="ja-JP" altLang="en-US" sz="2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様　　　　１日（日）～</a:t>
            </a:r>
            <a:r>
              <a:rPr lang="en-US" altLang="ja-JP" sz="2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30</a:t>
            </a:r>
            <a:r>
              <a:rPr kumimoji="1" lang="ja-JP" altLang="en-US" sz="2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日（月）</a:t>
            </a:r>
            <a:endParaRPr kumimoji="1" lang="en-US" altLang="ja-JP" sz="24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2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◎</a:t>
            </a:r>
            <a:r>
              <a:rPr lang="ja-JP" altLang="en-US" sz="240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甲府建設組合　</a:t>
            </a:r>
            <a:r>
              <a:rPr lang="ja-JP" altLang="en-US" sz="2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様　　　　　　　　　１日（日）～</a:t>
            </a:r>
            <a:r>
              <a:rPr lang="en-US" altLang="ja-JP" sz="2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30</a:t>
            </a:r>
            <a:r>
              <a:rPr lang="ja-JP" altLang="en-US" sz="2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日（月）</a:t>
            </a:r>
            <a:endParaRPr kumimoji="1" lang="en-US" altLang="ja-JP" sz="24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2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◎</a:t>
            </a:r>
            <a:r>
              <a:rPr kumimoji="1" lang="ja-JP" altLang="en-US" sz="240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セコム山梨株式会社　</a:t>
            </a:r>
            <a:r>
              <a:rPr kumimoji="1" lang="ja-JP" altLang="en-US" sz="2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様　　　　　　</a:t>
            </a:r>
            <a:r>
              <a:rPr lang="ja-JP" altLang="en-US" sz="2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１日</a:t>
            </a:r>
            <a:r>
              <a:rPr kumimoji="1" lang="ja-JP" altLang="en-US" sz="2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（日）～</a:t>
            </a:r>
            <a:r>
              <a:rPr lang="en-US" altLang="ja-JP" sz="2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30</a:t>
            </a:r>
            <a:r>
              <a:rPr kumimoji="1" lang="ja-JP" altLang="en-US" sz="2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日（月）</a:t>
            </a:r>
            <a:endParaRPr kumimoji="1" lang="en-US" altLang="ja-JP" sz="24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2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◎</a:t>
            </a:r>
            <a:r>
              <a:rPr lang="ja-JP" altLang="en-US" sz="240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帝京山梨看護専門学校　</a:t>
            </a:r>
            <a:r>
              <a:rPr lang="ja-JP" altLang="en-US" sz="2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様　　　　　１日（日）～</a:t>
            </a:r>
            <a:r>
              <a:rPr lang="en-US" altLang="ja-JP" sz="2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30</a:t>
            </a:r>
            <a:r>
              <a:rPr lang="ja-JP" altLang="en-US" sz="2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日（月）</a:t>
            </a:r>
            <a:endParaRPr lang="en-US" altLang="ja-JP" sz="24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2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◎</a:t>
            </a:r>
            <a:r>
              <a:rPr lang="ja-JP" altLang="en-US" sz="240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東京ガス山梨株式会社　</a:t>
            </a:r>
            <a:r>
              <a:rPr lang="ja-JP" altLang="en-US" sz="2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様</a:t>
            </a:r>
            <a:r>
              <a:rPr lang="ja-JP" altLang="en-US" sz="240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　</a:t>
            </a:r>
            <a:r>
              <a:rPr lang="ja-JP" altLang="en-US" sz="2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１日（日）～</a:t>
            </a:r>
            <a:r>
              <a:rPr lang="en-US" altLang="ja-JP" sz="2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30</a:t>
            </a:r>
            <a:r>
              <a:rPr lang="ja-JP" altLang="en-US" sz="2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日（月）</a:t>
            </a:r>
            <a:endParaRPr lang="en-US" altLang="ja-JP" sz="24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2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◎</a:t>
            </a:r>
            <a:r>
              <a:rPr lang="ja-JP" altLang="en-US" sz="240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東京電力パワーグリッド株式会社　</a:t>
            </a:r>
            <a:r>
              <a:rPr lang="ja-JP" altLang="en-US" sz="2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様１日（日）～</a:t>
            </a:r>
            <a:r>
              <a:rPr lang="en-US" altLang="ja-JP" sz="2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30</a:t>
            </a:r>
            <a:r>
              <a:rPr lang="ja-JP" altLang="en-US" sz="2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日（月）</a:t>
            </a:r>
            <a:endParaRPr lang="en-US" altLang="ja-JP" sz="24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2400" b="1" dirty="0">
                <a:latin typeface="HG丸ｺﾞｼｯｸM-PRO"/>
                <a:ea typeface="HG丸ｺﾞｼｯｸM-PRO"/>
              </a:rPr>
              <a:t>◎</a:t>
            </a:r>
            <a:r>
              <a:rPr lang="ja-JP" altLang="en-US" sz="240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山梨ヤクルト販売株式会社　</a:t>
            </a:r>
            <a:r>
              <a:rPr lang="ja-JP" altLang="en-US" sz="2400" b="1" dirty="0">
                <a:latin typeface="HG丸ｺﾞｼｯｸM-PRO"/>
                <a:ea typeface="HG丸ｺﾞｼｯｸM-PRO"/>
              </a:rPr>
              <a:t>様</a:t>
            </a:r>
            <a:r>
              <a:rPr lang="ja-JP" altLang="en-US" sz="2400" b="1" dirty="0">
                <a:solidFill>
                  <a:srgbClr val="FF0000"/>
                </a:solidFill>
                <a:latin typeface="HG丸ｺﾞｼｯｸM-PRO"/>
                <a:ea typeface="HG丸ｺﾞｼｯｸM-PRO"/>
              </a:rPr>
              <a:t>　　　</a:t>
            </a:r>
            <a:r>
              <a:rPr lang="ja-JP" altLang="en-US" sz="2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１日（日）～</a:t>
            </a:r>
            <a:r>
              <a:rPr lang="en-US" altLang="ja-JP" sz="2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15</a:t>
            </a:r>
            <a:r>
              <a:rPr lang="ja-JP" altLang="en-US" sz="2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日（日）</a:t>
            </a:r>
            <a:endParaRPr lang="en-US" altLang="ja-JP" sz="2400" b="1" dirty="0">
              <a:latin typeface="HG丸ｺﾞｼｯｸM-PRO"/>
              <a:ea typeface="HG丸ｺﾞｼｯｸM-PRO"/>
            </a:endParaRPr>
          </a:p>
          <a:p>
            <a:r>
              <a:rPr lang="ja-JP" altLang="en-US" sz="2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◎</a:t>
            </a:r>
            <a:r>
              <a:rPr lang="ja-JP" altLang="en-US" sz="240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立正佼成会甲府教会　</a:t>
            </a:r>
            <a:r>
              <a:rPr lang="ja-JP" altLang="en-US" sz="2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様</a:t>
            </a:r>
            <a:r>
              <a:rPr lang="ja-JP" altLang="en-US" sz="240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　　</a:t>
            </a:r>
            <a:r>
              <a:rPr lang="en-US" altLang="ja-JP" sz="2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15</a:t>
            </a:r>
            <a:r>
              <a:rPr lang="ja-JP" altLang="en-US" sz="2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日（日）～</a:t>
            </a:r>
            <a:r>
              <a:rPr lang="en-US" altLang="ja-JP" sz="2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30</a:t>
            </a:r>
            <a:r>
              <a:rPr lang="ja-JP" altLang="en-US" sz="2400" b="1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日（月）</a:t>
            </a:r>
            <a:endParaRPr lang="en-US" altLang="ja-JP" sz="24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2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　　　　　　　　　　　　　　　　　　　　　　　</a:t>
            </a:r>
            <a:r>
              <a:rPr kumimoji="1" lang="en-US" altLang="ja-JP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※</a:t>
            </a:r>
            <a:r>
              <a:rPr kumimoji="1"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五十音順</a:t>
            </a:r>
            <a:endParaRPr lang="en-US" altLang="ja-JP" sz="24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en-US" altLang="ja-JP" sz="24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en-US" altLang="ja-JP" sz="2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12</a:t>
            </a:r>
            <a:r>
              <a:rPr lang="ja-JP" altLang="en-US" sz="2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月</a:t>
            </a:r>
            <a:r>
              <a:rPr lang="en-US" altLang="ja-JP" sz="2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31</a:t>
            </a:r>
            <a:r>
              <a:rPr lang="ja-JP" altLang="en-US" sz="2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日（火）・１月１日（水）は、お休みとなります。</a:t>
            </a:r>
            <a:endParaRPr lang="en-US" altLang="ja-JP" sz="24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en-US" altLang="ja-JP" dirty="0"/>
          </a:p>
          <a:p>
            <a:pPr algn="r"/>
            <a:r>
              <a:rPr kumimoji="1" lang="en-US" altLang="ja-JP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※</a:t>
            </a:r>
            <a:r>
              <a:rPr kumimoji="1" lang="ja-JP" altLang="en-US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五十音順</a:t>
            </a:r>
          </a:p>
        </p:txBody>
      </p:sp>
      <p:sp>
        <p:nvSpPr>
          <p:cNvPr id="3" name="AutoShape 2" descr="関連する画像の詳細をご覧ください。PETIT POTATO - Chips Usushio | Cookingsan.com">
            <a:extLst>
              <a:ext uri="{FF2B5EF4-FFF2-40B4-BE49-F238E27FC236}">
                <a16:creationId xmlns:a16="http://schemas.microsoft.com/office/drawing/2014/main" id="{4B7C962C-B56A-138D-CCE3-1CBEAA572EF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4" name="AutoShape 4" descr="関連する画像の詳細をご覧ください。PETIT POTATO - Chips Usushio | Cookingsan.com">
            <a:extLst>
              <a:ext uri="{FF2B5EF4-FFF2-40B4-BE49-F238E27FC236}">
                <a16:creationId xmlns:a16="http://schemas.microsoft.com/office/drawing/2014/main" id="{CF406615-4073-8065-D071-EE49232B44A1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096000" y="3429000"/>
            <a:ext cx="2334768" cy="23347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3288345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271</TotalTime>
  <Words>202</Words>
  <Application>Microsoft Office PowerPoint</Application>
  <PresentationFormat>ワイド画面</PresentationFormat>
  <Paragraphs>16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HG丸ｺﾞｼｯｸM-PRO</vt:lpstr>
      <vt:lpstr>游ゴシック</vt:lpstr>
      <vt:lpstr>游ゴシック Light</vt:lpstr>
      <vt:lpstr>Arial</vt:lpstr>
      <vt:lpstr>Office テーマ</vt:lpstr>
      <vt:lpstr>12月協力団体の皆さま  下記の団体様に組織を挙げてご協力いただいております！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４月協力団体の皆さま  下記の団体様に組織を挙げてご協力いただいております！</dc:title>
  <dc:creator>樋口裕貴</dc:creator>
  <cp:lastModifiedBy>加賀爪杏子</cp:lastModifiedBy>
  <cp:revision>12</cp:revision>
  <dcterms:created xsi:type="dcterms:W3CDTF">2024-04-03T06:26:46Z</dcterms:created>
  <dcterms:modified xsi:type="dcterms:W3CDTF">2024-12-05T02:50:06Z</dcterms:modified>
</cp:coreProperties>
</file>